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0.jpg" ContentType="image/jpg"/>
  <Override PartName="/ppt/media/image62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60"/>
  </p:notesMasterIdLst>
  <p:sldIdLst>
    <p:sldId id="291" r:id="rId5"/>
    <p:sldId id="256" r:id="rId6"/>
    <p:sldId id="257" r:id="rId7"/>
    <p:sldId id="259" r:id="rId8"/>
    <p:sldId id="260" r:id="rId9"/>
    <p:sldId id="261" r:id="rId10"/>
    <p:sldId id="262" r:id="rId11"/>
    <p:sldId id="265" r:id="rId12"/>
    <p:sldId id="264" r:id="rId13"/>
    <p:sldId id="267" r:id="rId14"/>
    <p:sldId id="266" r:id="rId15"/>
    <p:sldId id="346" r:id="rId16"/>
    <p:sldId id="272" r:id="rId17"/>
    <p:sldId id="292" r:id="rId18"/>
    <p:sldId id="277" r:id="rId19"/>
    <p:sldId id="278" r:id="rId20"/>
    <p:sldId id="281" r:id="rId21"/>
    <p:sldId id="283" r:id="rId22"/>
    <p:sldId id="293" r:id="rId23"/>
    <p:sldId id="296" r:id="rId24"/>
    <p:sldId id="299" r:id="rId25"/>
    <p:sldId id="301" r:id="rId26"/>
    <p:sldId id="302" r:id="rId27"/>
    <p:sldId id="303" r:id="rId28"/>
    <p:sldId id="305" r:id="rId29"/>
    <p:sldId id="306" r:id="rId30"/>
    <p:sldId id="307" r:id="rId31"/>
    <p:sldId id="309" r:id="rId32"/>
    <p:sldId id="310" r:id="rId33"/>
    <p:sldId id="311" r:id="rId34"/>
    <p:sldId id="312" r:id="rId35"/>
    <p:sldId id="313" r:id="rId36"/>
    <p:sldId id="314" r:id="rId37"/>
    <p:sldId id="318" r:id="rId38"/>
    <p:sldId id="319" r:id="rId39"/>
    <p:sldId id="320" r:id="rId40"/>
    <p:sldId id="321" r:id="rId41"/>
    <p:sldId id="323" r:id="rId42"/>
    <p:sldId id="324" r:id="rId43"/>
    <p:sldId id="326" r:id="rId44"/>
    <p:sldId id="327" r:id="rId45"/>
    <p:sldId id="328" r:id="rId46"/>
    <p:sldId id="330" r:id="rId47"/>
    <p:sldId id="331" r:id="rId48"/>
    <p:sldId id="332" r:id="rId49"/>
    <p:sldId id="333" r:id="rId50"/>
    <p:sldId id="335" r:id="rId51"/>
    <p:sldId id="336" r:id="rId52"/>
    <p:sldId id="337" r:id="rId53"/>
    <p:sldId id="338" r:id="rId54"/>
    <p:sldId id="339" r:id="rId55"/>
    <p:sldId id="341" r:id="rId56"/>
    <p:sldId id="344" r:id="rId57"/>
    <p:sldId id="345" r:id="rId58"/>
    <p:sldId id="342" r:id="rId59"/>
  </p:sldIdLst>
  <p:sldSz cx="10160000" cy="5715000"/>
  <p:notesSz cx="10160000" cy="5715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81BC6B-7ADD-3009-D01D-AFCC515B9CCF}" name="Mared Llwyd" initials="ML" userId="S::Mared.Llwyd@ceredigion.gov.uk::fdd32e44-6d27-4f09-bfc6-e95f4dda0dbe" providerId="AD"/>
  <p188:author id="{D55ECE8F-F9BF-FE7B-2543-CD9606216F7E}" name="Deian Creunant" initials="DC" userId="S::Deian.Creunant@cyg-wlc.cymru::4becac18-a87f-4c54-aeb1-ff70bf90741c" providerId="AD"/>
  <p188:author id="{833EDD8F-363B-862D-E413-C446E11E0641}" name="Hawys Roberts" initials="HR" userId="S::Hawys.Roberts@cyg-wlc.cymru::e5140334-064f-403a-8e3e-88a4fdaef714" providerId="AD"/>
  <p188:author id="{783039D2-19DF-FE5B-CEC7-F0BA027189AD}" name="Hawys Roberts" initials="HR" userId="S::hawys.roberts@cyg-wlc.cymru::e5140334-064f-403a-8e3e-88a4fdaef71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6D05"/>
    <a:srgbClr val="0F3D5E"/>
    <a:srgbClr val="7A2C2F"/>
    <a:srgbClr val="4D585E"/>
    <a:srgbClr val="F49E0E"/>
    <a:srgbClr val="AE4A24"/>
    <a:srgbClr val="EF7E23"/>
    <a:srgbClr val="FAD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8CBED8-3243-4011-BC5F-D5235A2AFE9F}" v="8" dt="2026-04-01T06:41:39.04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07"/>
    <p:restoredTop sz="98427"/>
  </p:normalViewPr>
  <p:slideViewPr>
    <p:cSldViewPr>
      <p:cViewPr varScale="1">
        <p:scale>
          <a:sx n="75" d="100"/>
          <a:sy n="75" d="100"/>
        </p:scale>
        <p:origin x="1116" y="6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d Llwyd" userId="fdd32e44-6d27-4f09-bfc6-e95f4dda0dbe" providerId="ADAL" clId="{8A2F236B-A587-4E9A-A3B2-2E358358D108}"/>
    <pc:docChg chg="custSel modSld">
      <pc:chgData name="Mared Llwyd" userId="fdd32e44-6d27-4f09-bfc6-e95f4dda0dbe" providerId="ADAL" clId="{8A2F236B-A587-4E9A-A3B2-2E358358D108}" dt="2026-04-01T06:51:42.956" v="279" actId="20577"/>
      <pc:docMkLst>
        <pc:docMk/>
      </pc:docMkLst>
      <pc:sldChg chg="modSp mod">
        <pc:chgData name="Mared Llwyd" userId="fdd32e44-6d27-4f09-bfc6-e95f4dda0dbe" providerId="ADAL" clId="{8A2F236B-A587-4E9A-A3B2-2E358358D108}" dt="2026-04-01T06:51:42.956" v="279" actId="20577"/>
        <pc:sldMkLst>
          <pc:docMk/>
          <pc:sldMk cId="2203655030" sldId="309"/>
        </pc:sldMkLst>
        <pc:spChg chg="mod">
          <ac:chgData name="Mared Llwyd" userId="fdd32e44-6d27-4f09-bfc6-e95f4dda0dbe" providerId="ADAL" clId="{8A2F236B-A587-4E9A-A3B2-2E358358D108}" dt="2026-04-01T06:51:42.956" v="279" actId="20577"/>
          <ac:spMkLst>
            <pc:docMk/>
            <pc:sldMk cId="2203655030" sldId="309"/>
            <ac:spMk id="15" creationId="{4C5863F7-2D19-CE44-CF60-46FA665A253E}"/>
          </ac:spMkLst>
        </pc:spChg>
      </pc:sldChg>
      <pc:sldChg chg="modSp mod">
        <pc:chgData name="Mared Llwyd" userId="fdd32e44-6d27-4f09-bfc6-e95f4dda0dbe" providerId="ADAL" clId="{8A2F236B-A587-4E9A-A3B2-2E358358D108}" dt="2026-04-01T06:44:39.959" v="10" actId="113"/>
        <pc:sldMkLst>
          <pc:docMk/>
          <pc:sldMk cId="1671908578" sldId="328"/>
        </pc:sldMkLst>
        <pc:spChg chg="mod">
          <ac:chgData name="Mared Llwyd" userId="fdd32e44-6d27-4f09-bfc6-e95f4dda0dbe" providerId="ADAL" clId="{8A2F236B-A587-4E9A-A3B2-2E358358D108}" dt="2026-04-01T06:44:39.959" v="10" actId="113"/>
          <ac:spMkLst>
            <pc:docMk/>
            <pc:sldMk cId="1671908578" sldId="328"/>
            <ac:spMk id="17" creationId="{99A2F841-7F91-729D-8A49-7EE3F69716F6}"/>
          </ac:spMkLst>
        </pc:spChg>
      </pc:sldChg>
      <pc:sldChg chg="modSp">
        <pc:chgData name="Mared Llwyd" userId="fdd32e44-6d27-4f09-bfc6-e95f4dda0dbe" providerId="ADAL" clId="{8A2F236B-A587-4E9A-A3B2-2E358358D108}" dt="2026-04-01T06:41:39.041" v="7" actId="13900"/>
        <pc:sldMkLst>
          <pc:docMk/>
          <pc:sldMk cId="287913577" sldId="333"/>
        </pc:sldMkLst>
        <pc:spChg chg="mod">
          <ac:chgData name="Mared Llwyd" userId="fdd32e44-6d27-4f09-bfc6-e95f4dda0dbe" providerId="ADAL" clId="{8A2F236B-A587-4E9A-A3B2-2E358358D108}" dt="2026-04-01T06:41:39.041" v="7" actId="13900"/>
          <ac:spMkLst>
            <pc:docMk/>
            <pc:sldMk cId="287913577" sldId="333"/>
            <ac:spMk id="3" creationId="{842E2BAF-633E-D913-5D76-9F81D77625F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02138" cy="285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54688" y="0"/>
            <a:ext cx="4403725" cy="285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CA0C9-116A-9A46-B4CD-01E38D16F91A}" type="datetimeFigureOut"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65500" y="714375"/>
            <a:ext cx="3429000" cy="1928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16000" y="2751138"/>
            <a:ext cx="8128000" cy="2249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5429250"/>
            <a:ext cx="4402138" cy="285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54688" y="5429250"/>
            <a:ext cx="4403725" cy="285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887D9-31B6-B749-8FD5-487F1CEDE81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7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887D9-31B6-B749-8FD5-487F1CEDE815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42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EA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64448" y="1322575"/>
            <a:ext cx="5718809" cy="1318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ED6D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264448" y="2996262"/>
            <a:ext cx="6259195" cy="1318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ED6D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ED6D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ED6D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ED6D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8000" y="1314450"/>
            <a:ext cx="4419600" cy="377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32400" y="1314450"/>
            <a:ext cx="4419600" cy="377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ED6D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18781" y="1351942"/>
            <a:ext cx="5881370" cy="1308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ED6D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18781" y="1351942"/>
            <a:ext cx="5881370" cy="1308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ED6D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54400" y="5314950"/>
            <a:ext cx="3251200" cy="28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8000" y="5314950"/>
            <a:ext cx="2336800" cy="28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315200" y="5314950"/>
            <a:ext cx="2336800" cy="28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R3Q0YJxaIo?feature=oembed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hcKrAlwiVo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hyperlink" Target="https://www.youtube.com/shorts/Yp3EoMiO4Ng" TargetMode="External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youtube.com/watch?v=65UUVezDXqQ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0ZzEjTYJ08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youtube.com/watch?v=ZDBSL1X6Hjo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youtu.be/k95o4F2xoX0?si=yjpHGew46SVBYcqg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hyperlink" Target="https://www.youtube.com/watch?v=tWOXI4JBmTI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48076C-DCA8-0A19-881B-6FCA12A5C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562" y="952500"/>
            <a:ext cx="4882871" cy="571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D4CB2E-C076-C3E6-9544-6E3D9456FAB7}"/>
              </a:ext>
            </a:extLst>
          </p:cNvPr>
          <p:cNvSpPr txBox="1"/>
          <p:nvPr/>
        </p:nvSpPr>
        <p:spPr>
          <a:xfrm>
            <a:off x="584200" y="647700"/>
            <a:ext cx="4648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Comisiynydd y Gymraeg</a:t>
            </a:r>
          </a:p>
        </p:txBody>
      </p:sp>
      <p:pic>
        <p:nvPicPr>
          <p:cNvPr id="7" name="Picture 6" descr="A cartoon of a person holding a piece of paper&#10;&#10;AI-generated content may be incorrect.">
            <a:extLst>
              <a:ext uri="{FF2B5EF4-FFF2-40B4-BE49-F238E27FC236}">
                <a16:creationId xmlns:a16="http://schemas.microsoft.com/office/drawing/2014/main" id="{2D5AB45C-ADE9-3DF8-9C0D-AC159592F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55" y="190500"/>
            <a:ext cx="341757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1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A7FCD450-F92F-5949-6662-1973AC88C31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1160" y="601840"/>
            <a:ext cx="7714503" cy="511315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16000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58429-5823-56B7-B312-695C5A11EA09}"/>
              </a:ext>
            </a:extLst>
          </p:cNvPr>
          <p:cNvSpPr txBox="1"/>
          <p:nvPr/>
        </p:nvSpPr>
        <p:spPr>
          <a:xfrm>
            <a:off x="1498600" y="952500"/>
            <a:ext cx="6553200" cy="3140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y-GB" sz="4400" b="1" kern="100">
                <a:solidFill>
                  <a:srgbClr val="ED6D05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Mae pobl ddwyieithog yn aml yn dangos mwy o ddiddordeb a pharch at ddiwylliannau eraill.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>
            <a:extLst>
              <a:ext uri="{FF2B5EF4-FFF2-40B4-BE49-F238E27FC236}">
                <a16:creationId xmlns:a16="http://schemas.microsoft.com/office/drawing/2014/main" id="{CBCA6A74-380D-36E0-2A83-A94D41883F8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5837" y="601840"/>
            <a:ext cx="7714500" cy="511315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ACB378-82F2-94E6-B162-5F7C4EEB29CD}"/>
              </a:ext>
            </a:extLst>
          </p:cNvPr>
          <p:cNvSpPr txBox="1"/>
          <p:nvPr/>
        </p:nvSpPr>
        <p:spPr>
          <a:xfrm>
            <a:off x="1606531" y="1074468"/>
            <a:ext cx="6946937" cy="3002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y-GB" sz="4200" b="1" kern="100">
                <a:solidFill>
                  <a:srgbClr val="F49E0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Mae pobl ddwyieithog yn aml yn ei chael hi’n haws canolbwyntio ar fwy nag un dasg ar yr un pryd.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9DE64B9-1B1D-4D3F-5DEA-921AB6E01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4450B01-8BFD-F864-F388-0EC4754CFE05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DD60A5BB-AD18-94A5-E9A0-C5715157616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1160" y="601840"/>
            <a:ext cx="7714503" cy="5113159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A220D84E-4072-4952-20F6-EC257EC536EB}"/>
              </a:ext>
            </a:extLst>
          </p:cNvPr>
          <p:cNvSpPr/>
          <p:nvPr/>
        </p:nvSpPr>
        <p:spPr>
          <a:xfrm>
            <a:off x="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976FC3D-CD0A-C540-D177-97F04440DF57}"/>
              </a:ext>
            </a:extLst>
          </p:cNvPr>
          <p:cNvSpPr/>
          <p:nvPr/>
        </p:nvSpPr>
        <p:spPr>
          <a:xfrm>
            <a:off x="1016000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B16E2024-694E-1AF2-2401-36A2D409F24F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91382-7A87-20F2-51D3-1ABA28E96A33}"/>
              </a:ext>
            </a:extLst>
          </p:cNvPr>
          <p:cNvSpPr txBox="1"/>
          <p:nvPr/>
        </p:nvSpPr>
        <p:spPr>
          <a:xfrm>
            <a:off x="1498600" y="1181100"/>
            <a:ext cx="65532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>
                <a:solidFill>
                  <a:srgbClr val="ED6D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 siarad dwy iaith yn rhoi cyfle i ni fwynhau mwy o hobiau a diddordebau.</a:t>
            </a:r>
          </a:p>
        </p:txBody>
      </p:sp>
    </p:spTree>
    <p:extLst>
      <p:ext uri="{BB962C8B-B14F-4D97-AF65-F5344CB8AC3E}">
        <p14:creationId xmlns:p14="http://schemas.microsoft.com/office/powerpoint/2010/main" val="211795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EAD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Picture 25" descr="A logo of a chat&#10;&#10;Description automatically generated">
            <a:extLst>
              <a:ext uri="{FF2B5EF4-FFF2-40B4-BE49-F238E27FC236}">
                <a16:creationId xmlns:a16="http://schemas.microsoft.com/office/drawing/2014/main" id="{BEEE0417-42AB-FF65-0CD3-11CB5096F0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906" y="915164"/>
            <a:ext cx="1009355" cy="1055941"/>
          </a:xfrm>
          <a:prstGeom prst="rect">
            <a:avLst/>
          </a:prstGeom>
        </p:spPr>
      </p:pic>
      <p:pic>
        <p:nvPicPr>
          <p:cNvPr id="28" name="Picture 27" descr="A yellow circle with white dots&#10;&#10;Description automatically generated">
            <a:extLst>
              <a:ext uri="{FF2B5EF4-FFF2-40B4-BE49-F238E27FC236}">
                <a16:creationId xmlns:a16="http://schemas.microsoft.com/office/drawing/2014/main" id="{B0A82CDA-1707-0296-04C4-367924AC7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287" y="4237652"/>
            <a:ext cx="1234151" cy="1310688"/>
          </a:xfrm>
          <a:prstGeom prst="rect">
            <a:avLst/>
          </a:prstGeom>
        </p:spPr>
      </p:pic>
      <p:sp>
        <p:nvSpPr>
          <p:cNvPr id="35" name="object 6">
            <a:extLst>
              <a:ext uri="{FF2B5EF4-FFF2-40B4-BE49-F238E27FC236}">
                <a16:creationId xmlns:a16="http://schemas.microsoft.com/office/drawing/2014/main" id="{80CED467-31E5-5560-11EC-593ACB570CEE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 descr="A yellow circle with white text&#10;&#10;Description automatically generated">
            <a:extLst>
              <a:ext uri="{FF2B5EF4-FFF2-40B4-BE49-F238E27FC236}">
                <a16:creationId xmlns:a16="http://schemas.microsoft.com/office/drawing/2014/main" id="{AF1443C9-67DA-526E-DBBF-564123C193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0" y="1066605"/>
            <a:ext cx="3441700" cy="3441700"/>
          </a:xfrm>
          <a:prstGeom prst="rect">
            <a:avLst/>
          </a:prstGeom>
        </p:spPr>
      </p:pic>
      <p:pic>
        <p:nvPicPr>
          <p:cNvPr id="9" name="Picture 8" descr="A yellow circle with white text&#10;&#10;Description automatically generated">
            <a:extLst>
              <a:ext uri="{FF2B5EF4-FFF2-40B4-BE49-F238E27FC236}">
                <a16:creationId xmlns:a16="http://schemas.microsoft.com/office/drawing/2014/main" id="{AD037B33-3DF1-CB0A-4220-21829E87D5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352" y="577113"/>
            <a:ext cx="3733800" cy="3784600"/>
          </a:xfrm>
          <a:prstGeom prst="rect">
            <a:avLst/>
          </a:prstGeom>
        </p:spPr>
      </p:pic>
      <p:pic>
        <p:nvPicPr>
          <p:cNvPr id="4" name="Picture 3" descr="A circle with white text on it&#10;&#10;Description automatically generated">
            <a:extLst>
              <a:ext uri="{FF2B5EF4-FFF2-40B4-BE49-F238E27FC236}">
                <a16:creationId xmlns:a16="http://schemas.microsoft.com/office/drawing/2014/main" id="{C75725A0-374A-697E-7421-1F6973C339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89" y="2324100"/>
            <a:ext cx="3060700" cy="306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7E7293-CEBA-C3D2-E8EF-8DEFCEE3CAF7}"/>
              </a:ext>
            </a:extLst>
          </p:cNvPr>
          <p:cNvSpPr txBox="1"/>
          <p:nvPr/>
        </p:nvSpPr>
        <p:spPr>
          <a:xfrm>
            <a:off x="315740" y="335238"/>
            <a:ext cx="50790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>
                <a:solidFill>
                  <a:srgbClr val="EF7E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Oeddet ti’n gwybod?</a:t>
            </a:r>
            <a:endParaRPr lang="en-GB" sz="3200">
              <a:solidFill>
                <a:srgbClr val="EF7E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9F2F3E-2065-2FC1-11DB-77BE33A80084}"/>
              </a:ext>
            </a:extLst>
          </p:cNvPr>
          <p:cNvSpPr txBox="1"/>
          <p:nvPr/>
        </p:nvSpPr>
        <p:spPr>
          <a:xfrm>
            <a:off x="431800" y="419100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Miliwn o siaradwyr Cymraeg erbyn 2050</a:t>
            </a:r>
          </a:p>
        </p:txBody>
      </p:sp>
      <p:pic>
        <p:nvPicPr>
          <p:cNvPr id="7" name="Picture 6" descr="A group of women with different colored headscarves&#10;&#10;AI-generated content may be incorrect.">
            <a:extLst>
              <a:ext uri="{FF2B5EF4-FFF2-40B4-BE49-F238E27FC236}">
                <a16:creationId xmlns:a16="http://schemas.microsoft.com/office/drawing/2014/main" id="{0ADBD86E-7591-183F-8799-6400658F4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924" y="2217506"/>
            <a:ext cx="7239000" cy="3497494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E676D840-0FB8-7493-2636-079122CEA45C}"/>
              </a:ext>
            </a:extLst>
          </p:cNvPr>
          <p:cNvSpPr/>
          <p:nvPr/>
        </p:nvSpPr>
        <p:spPr>
          <a:xfrm>
            <a:off x="355600" y="3356909"/>
            <a:ext cx="2819400" cy="3302780"/>
          </a:xfrm>
          <a:custGeom>
            <a:avLst/>
            <a:gdLst/>
            <a:ahLst/>
            <a:cxnLst/>
            <a:rect l="l" t="t" r="r" b="b"/>
            <a:pathLst>
              <a:path w="3785235" h="4434205">
                <a:moveTo>
                  <a:pt x="3341382" y="3340862"/>
                </a:moveTo>
                <a:lnTo>
                  <a:pt x="3193592" y="3192945"/>
                </a:lnTo>
                <a:lnTo>
                  <a:pt x="3158921" y="3226422"/>
                </a:lnTo>
                <a:lnTo>
                  <a:pt x="3123107" y="3258680"/>
                </a:lnTo>
                <a:lnTo>
                  <a:pt x="3086176" y="3289706"/>
                </a:lnTo>
                <a:lnTo>
                  <a:pt x="3048165" y="3319437"/>
                </a:lnTo>
                <a:lnTo>
                  <a:pt x="3009100" y="3347859"/>
                </a:lnTo>
                <a:lnTo>
                  <a:pt x="2969031" y="3374936"/>
                </a:lnTo>
                <a:lnTo>
                  <a:pt x="2927985" y="3400641"/>
                </a:lnTo>
                <a:lnTo>
                  <a:pt x="2885986" y="3424923"/>
                </a:lnTo>
                <a:lnTo>
                  <a:pt x="2843072" y="3447758"/>
                </a:lnTo>
                <a:lnTo>
                  <a:pt x="2799283" y="3469106"/>
                </a:lnTo>
                <a:lnTo>
                  <a:pt x="2754642" y="3488944"/>
                </a:lnTo>
                <a:lnTo>
                  <a:pt x="2709189" y="3507244"/>
                </a:lnTo>
                <a:lnTo>
                  <a:pt x="2662961" y="3523945"/>
                </a:lnTo>
                <a:lnTo>
                  <a:pt x="2615971" y="3539045"/>
                </a:lnTo>
                <a:lnTo>
                  <a:pt x="2568270" y="3552482"/>
                </a:lnTo>
                <a:lnTo>
                  <a:pt x="2519896" y="3564242"/>
                </a:lnTo>
                <a:lnTo>
                  <a:pt x="2470861" y="3574288"/>
                </a:lnTo>
                <a:lnTo>
                  <a:pt x="2421217" y="3582581"/>
                </a:lnTo>
                <a:lnTo>
                  <a:pt x="2370988" y="3589083"/>
                </a:lnTo>
                <a:lnTo>
                  <a:pt x="2320213" y="3593782"/>
                </a:lnTo>
                <a:lnTo>
                  <a:pt x="2268918" y="3596614"/>
                </a:lnTo>
                <a:lnTo>
                  <a:pt x="2217140" y="3597567"/>
                </a:lnTo>
                <a:lnTo>
                  <a:pt x="2168664" y="3596741"/>
                </a:lnTo>
                <a:lnTo>
                  <a:pt x="2120620" y="3594252"/>
                </a:lnTo>
                <a:lnTo>
                  <a:pt x="2073021" y="3590137"/>
                </a:lnTo>
                <a:lnTo>
                  <a:pt x="2025891" y="3584435"/>
                </a:lnTo>
                <a:lnTo>
                  <a:pt x="1979256" y="3577158"/>
                </a:lnTo>
                <a:lnTo>
                  <a:pt x="1933168" y="3568344"/>
                </a:lnTo>
                <a:lnTo>
                  <a:pt x="1887626" y="3558006"/>
                </a:lnTo>
                <a:lnTo>
                  <a:pt x="1842681" y="3546195"/>
                </a:lnTo>
                <a:lnTo>
                  <a:pt x="1798332" y="3532911"/>
                </a:lnTo>
                <a:lnTo>
                  <a:pt x="1754632" y="3518204"/>
                </a:lnTo>
                <a:lnTo>
                  <a:pt x="1711591" y="3502088"/>
                </a:lnTo>
                <a:lnTo>
                  <a:pt x="1669249" y="3484600"/>
                </a:lnTo>
                <a:lnTo>
                  <a:pt x="1627632" y="3465753"/>
                </a:lnTo>
                <a:lnTo>
                  <a:pt x="1586750" y="3445586"/>
                </a:lnTo>
                <a:lnTo>
                  <a:pt x="1546656" y="3424136"/>
                </a:lnTo>
                <a:lnTo>
                  <a:pt x="1507363" y="3401403"/>
                </a:lnTo>
                <a:lnTo>
                  <a:pt x="1468894" y="3377425"/>
                </a:lnTo>
                <a:lnTo>
                  <a:pt x="1431290" y="3352254"/>
                </a:lnTo>
                <a:lnTo>
                  <a:pt x="1394574" y="3325876"/>
                </a:lnTo>
                <a:lnTo>
                  <a:pt x="1358760" y="3298355"/>
                </a:lnTo>
                <a:lnTo>
                  <a:pt x="1323898" y="3269691"/>
                </a:lnTo>
                <a:lnTo>
                  <a:pt x="1289989" y="3239935"/>
                </a:lnTo>
                <a:lnTo>
                  <a:pt x="1257084" y="3209086"/>
                </a:lnTo>
                <a:lnTo>
                  <a:pt x="1225207" y="3177197"/>
                </a:lnTo>
                <a:lnTo>
                  <a:pt x="1194371" y="3144291"/>
                </a:lnTo>
                <a:lnTo>
                  <a:pt x="1164615" y="3110382"/>
                </a:lnTo>
                <a:lnTo>
                  <a:pt x="1135951" y="3075508"/>
                </a:lnTo>
                <a:lnTo>
                  <a:pt x="1108430" y="3039694"/>
                </a:lnTo>
                <a:lnTo>
                  <a:pt x="1082065" y="3002978"/>
                </a:lnTo>
                <a:lnTo>
                  <a:pt x="1056881" y="2965361"/>
                </a:lnTo>
                <a:lnTo>
                  <a:pt x="1032916" y="2926892"/>
                </a:lnTo>
                <a:lnTo>
                  <a:pt x="1010196" y="2887599"/>
                </a:lnTo>
                <a:lnTo>
                  <a:pt x="988733" y="2847492"/>
                </a:lnTo>
                <a:lnTo>
                  <a:pt x="968578" y="2806623"/>
                </a:lnTo>
                <a:lnTo>
                  <a:pt x="949744" y="2764993"/>
                </a:lnTo>
                <a:lnTo>
                  <a:pt x="932243" y="2722651"/>
                </a:lnTo>
                <a:lnTo>
                  <a:pt x="916139" y="2679611"/>
                </a:lnTo>
                <a:lnTo>
                  <a:pt x="901433" y="2635910"/>
                </a:lnTo>
                <a:lnTo>
                  <a:pt x="888149" y="2591562"/>
                </a:lnTo>
                <a:lnTo>
                  <a:pt x="876338" y="2546604"/>
                </a:lnTo>
                <a:lnTo>
                  <a:pt x="866013" y="2501061"/>
                </a:lnTo>
                <a:lnTo>
                  <a:pt x="857199" y="2454973"/>
                </a:lnTo>
                <a:lnTo>
                  <a:pt x="849922" y="2408339"/>
                </a:lnTo>
                <a:lnTo>
                  <a:pt x="844219" y="2361222"/>
                </a:lnTo>
                <a:lnTo>
                  <a:pt x="840105" y="2313609"/>
                </a:lnTo>
                <a:lnTo>
                  <a:pt x="837628" y="2265565"/>
                </a:lnTo>
                <a:lnTo>
                  <a:pt x="836790" y="2217089"/>
                </a:lnTo>
                <a:lnTo>
                  <a:pt x="837628" y="2168639"/>
                </a:lnTo>
                <a:lnTo>
                  <a:pt x="840105" y="2120595"/>
                </a:lnTo>
                <a:lnTo>
                  <a:pt x="844219" y="2073008"/>
                </a:lnTo>
                <a:lnTo>
                  <a:pt x="849922" y="2025878"/>
                </a:lnTo>
                <a:lnTo>
                  <a:pt x="857199" y="1979269"/>
                </a:lnTo>
                <a:lnTo>
                  <a:pt x="866013" y="1933181"/>
                </a:lnTo>
                <a:lnTo>
                  <a:pt x="876338" y="1887639"/>
                </a:lnTo>
                <a:lnTo>
                  <a:pt x="888149" y="1842693"/>
                </a:lnTo>
                <a:lnTo>
                  <a:pt x="901433" y="1798358"/>
                </a:lnTo>
                <a:lnTo>
                  <a:pt x="916139" y="1754657"/>
                </a:lnTo>
                <a:lnTo>
                  <a:pt x="932243" y="1711617"/>
                </a:lnTo>
                <a:lnTo>
                  <a:pt x="949744" y="1669275"/>
                </a:lnTo>
                <a:lnTo>
                  <a:pt x="968578" y="1627657"/>
                </a:lnTo>
                <a:lnTo>
                  <a:pt x="988733" y="1586776"/>
                </a:lnTo>
                <a:lnTo>
                  <a:pt x="1010196" y="1546682"/>
                </a:lnTo>
                <a:lnTo>
                  <a:pt x="1032916" y="1507388"/>
                </a:lnTo>
                <a:lnTo>
                  <a:pt x="1056881" y="1468920"/>
                </a:lnTo>
                <a:lnTo>
                  <a:pt x="1082065" y="1431315"/>
                </a:lnTo>
                <a:lnTo>
                  <a:pt x="1108430" y="1394587"/>
                </a:lnTo>
                <a:lnTo>
                  <a:pt x="1135951" y="1358773"/>
                </a:lnTo>
                <a:lnTo>
                  <a:pt x="1164615" y="1323898"/>
                </a:lnTo>
                <a:lnTo>
                  <a:pt x="1194371" y="1289989"/>
                </a:lnTo>
                <a:lnTo>
                  <a:pt x="1225207" y="1257084"/>
                </a:lnTo>
                <a:lnTo>
                  <a:pt x="1257084" y="1225194"/>
                </a:lnTo>
                <a:lnTo>
                  <a:pt x="1289989" y="1194346"/>
                </a:lnTo>
                <a:lnTo>
                  <a:pt x="1323898" y="1164590"/>
                </a:lnTo>
                <a:lnTo>
                  <a:pt x="1358760" y="1135926"/>
                </a:lnTo>
                <a:lnTo>
                  <a:pt x="1394574" y="1108392"/>
                </a:lnTo>
                <a:lnTo>
                  <a:pt x="1431290" y="1082027"/>
                </a:lnTo>
                <a:lnTo>
                  <a:pt x="1468894" y="1056843"/>
                </a:lnTo>
                <a:lnTo>
                  <a:pt x="1507363" y="1032865"/>
                </a:lnTo>
                <a:lnTo>
                  <a:pt x="1546656" y="1010132"/>
                </a:lnTo>
                <a:lnTo>
                  <a:pt x="1586750" y="988669"/>
                </a:lnTo>
                <a:lnTo>
                  <a:pt x="1627632" y="968502"/>
                </a:lnTo>
                <a:lnTo>
                  <a:pt x="1669249" y="949655"/>
                </a:lnTo>
                <a:lnTo>
                  <a:pt x="1711591" y="932167"/>
                </a:lnTo>
                <a:lnTo>
                  <a:pt x="1754632" y="916051"/>
                </a:lnTo>
                <a:lnTo>
                  <a:pt x="1798332" y="901331"/>
                </a:lnTo>
                <a:lnTo>
                  <a:pt x="1842681" y="888060"/>
                </a:lnTo>
                <a:lnTo>
                  <a:pt x="1887626" y="876236"/>
                </a:lnTo>
                <a:lnTo>
                  <a:pt x="1933168" y="865898"/>
                </a:lnTo>
                <a:lnTo>
                  <a:pt x="1979256" y="857084"/>
                </a:lnTo>
                <a:lnTo>
                  <a:pt x="2025891" y="849807"/>
                </a:lnTo>
                <a:lnTo>
                  <a:pt x="2073021" y="844105"/>
                </a:lnTo>
                <a:lnTo>
                  <a:pt x="2120620" y="839990"/>
                </a:lnTo>
                <a:lnTo>
                  <a:pt x="2168664" y="837501"/>
                </a:lnTo>
                <a:lnTo>
                  <a:pt x="2217140" y="836663"/>
                </a:lnTo>
                <a:lnTo>
                  <a:pt x="2268613" y="837615"/>
                </a:lnTo>
                <a:lnTo>
                  <a:pt x="2319617" y="840409"/>
                </a:lnTo>
                <a:lnTo>
                  <a:pt x="2370112" y="845045"/>
                </a:lnTo>
                <a:lnTo>
                  <a:pt x="2420074" y="851484"/>
                </a:lnTo>
                <a:lnTo>
                  <a:pt x="2469451" y="859675"/>
                </a:lnTo>
                <a:lnTo>
                  <a:pt x="2518219" y="869607"/>
                </a:lnTo>
                <a:lnTo>
                  <a:pt x="2566352" y="881227"/>
                </a:lnTo>
                <a:lnTo>
                  <a:pt x="2613812" y="894524"/>
                </a:lnTo>
                <a:lnTo>
                  <a:pt x="2660561" y="909447"/>
                </a:lnTo>
                <a:lnTo>
                  <a:pt x="2706573" y="925982"/>
                </a:lnTo>
                <a:lnTo>
                  <a:pt x="2751823" y="944067"/>
                </a:lnTo>
                <a:lnTo>
                  <a:pt x="2796260" y="963701"/>
                </a:lnTo>
                <a:lnTo>
                  <a:pt x="2839859" y="984834"/>
                </a:lnTo>
                <a:lnTo>
                  <a:pt x="2882595" y="1007427"/>
                </a:lnTo>
                <a:lnTo>
                  <a:pt x="2924429" y="1031468"/>
                </a:lnTo>
                <a:lnTo>
                  <a:pt x="2965323" y="1056906"/>
                </a:lnTo>
                <a:lnTo>
                  <a:pt x="3005251" y="1083716"/>
                </a:lnTo>
                <a:lnTo>
                  <a:pt x="3044190" y="1111872"/>
                </a:lnTo>
                <a:lnTo>
                  <a:pt x="3082086" y="1141323"/>
                </a:lnTo>
                <a:lnTo>
                  <a:pt x="3118916" y="1172057"/>
                </a:lnTo>
                <a:lnTo>
                  <a:pt x="3154642" y="1204023"/>
                </a:lnTo>
                <a:lnTo>
                  <a:pt x="3189249" y="1237195"/>
                </a:lnTo>
                <a:lnTo>
                  <a:pt x="3337306" y="1089215"/>
                </a:lnTo>
                <a:lnTo>
                  <a:pt x="3302292" y="1055497"/>
                </a:lnTo>
                <a:lnTo>
                  <a:pt x="3266275" y="1022858"/>
                </a:lnTo>
                <a:lnTo>
                  <a:pt x="3229254" y="991311"/>
                </a:lnTo>
                <a:lnTo>
                  <a:pt x="3191281" y="960882"/>
                </a:lnTo>
                <a:lnTo>
                  <a:pt x="3152368" y="931608"/>
                </a:lnTo>
                <a:lnTo>
                  <a:pt x="3112554" y="903503"/>
                </a:lnTo>
                <a:lnTo>
                  <a:pt x="3071838" y="876592"/>
                </a:lnTo>
                <a:lnTo>
                  <a:pt x="3030270" y="850925"/>
                </a:lnTo>
                <a:lnTo>
                  <a:pt x="2987878" y="826503"/>
                </a:lnTo>
                <a:lnTo>
                  <a:pt x="2944660" y="803351"/>
                </a:lnTo>
                <a:lnTo>
                  <a:pt x="2900667" y="781519"/>
                </a:lnTo>
                <a:lnTo>
                  <a:pt x="2855925" y="761009"/>
                </a:lnTo>
                <a:lnTo>
                  <a:pt x="2810446" y="741857"/>
                </a:lnTo>
                <a:lnTo>
                  <a:pt x="2764269" y="724090"/>
                </a:lnTo>
                <a:lnTo>
                  <a:pt x="2717406" y="707732"/>
                </a:lnTo>
                <a:lnTo>
                  <a:pt x="2669883" y="692810"/>
                </a:lnTo>
                <a:lnTo>
                  <a:pt x="2621750" y="679348"/>
                </a:lnTo>
                <a:lnTo>
                  <a:pt x="2573007" y="667359"/>
                </a:lnTo>
                <a:lnTo>
                  <a:pt x="2523680" y="656894"/>
                </a:lnTo>
                <a:lnTo>
                  <a:pt x="2473820" y="647979"/>
                </a:lnTo>
                <a:lnTo>
                  <a:pt x="2423426" y="640613"/>
                </a:lnTo>
                <a:lnTo>
                  <a:pt x="2372537" y="634847"/>
                </a:lnTo>
                <a:lnTo>
                  <a:pt x="2321179" y="630694"/>
                </a:lnTo>
                <a:lnTo>
                  <a:pt x="2269363" y="628180"/>
                </a:lnTo>
                <a:lnTo>
                  <a:pt x="2217140" y="627329"/>
                </a:lnTo>
                <a:lnTo>
                  <a:pt x="2168550" y="628065"/>
                </a:lnTo>
                <a:lnTo>
                  <a:pt x="2120315" y="630237"/>
                </a:lnTo>
                <a:lnTo>
                  <a:pt x="2072462" y="633831"/>
                </a:lnTo>
                <a:lnTo>
                  <a:pt x="2025027" y="638835"/>
                </a:lnTo>
                <a:lnTo>
                  <a:pt x="1977999" y="645210"/>
                </a:lnTo>
                <a:lnTo>
                  <a:pt x="1931428" y="652957"/>
                </a:lnTo>
                <a:lnTo>
                  <a:pt x="1885327" y="662038"/>
                </a:lnTo>
                <a:lnTo>
                  <a:pt x="1839709" y="672439"/>
                </a:lnTo>
                <a:lnTo>
                  <a:pt x="1794598" y="684136"/>
                </a:lnTo>
                <a:lnTo>
                  <a:pt x="1750009" y="697115"/>
                </a:lnTo>
                <a:lnTo>
                  <a:pt x="1705978" y="711339"/>
                </a:lnTo>
                <a:lnTo>
                  <a:pt x="1662518" y="726808"/>
                </a:lnTo>
                <a:lnTo>
                  <a:pt x="1619643" y="743496"/>
                </a:lnTo>
                <a:lnTo>
                  <a:pt x="1577390" y="761377"/>
                </a:lnTo>
                <a:lnTo>
                  <a:pt x="1535760" y="780427"/>
                </a:lnTo>
                <a:lnTo>
                  <a:pt x="1494790" y="800633"/>
                </a:lnTo>
                <a:lnTo>
                  <a:pt x="1454492" y="821969"/>
                </a:lnTo>
                <a:lnTo>
                  <a:pt x="1414881" y="844423"/>
                </a:lnTo>
                <a:lnTo>
                  <a:pt x="1375994" y="867956"/>
                </a:lnTo>
                <a:lnTo>
                  <a:pt x="1337843" y="892568"/>
                </a:lnTo>
                <a:lnTo>
                  <a:pt x="1300454" y="918222"/>
                </a:lnTo>
                <a:lnTo>
                  <a:pt x="1263840" y="944905"/>
                </a:lnTo>
                <a:lnTo>
                  <a:pt x="1228026" y="972604"/>
                </a:lnTo>
                <a:lnTo>
                  <a:pt x="1193038" y="1001280"/>
                </a:lnTo>
                <a:lnTo>
                  <a:pt x="1158875" y="1030922"/>
                </a:lnTo>
                <a:lnTo>
                  <a:pt x="1125588" y="1061516"/>
                </a:lnTo>
                <a:lnTo>
                  <a:pt x="1093177" y="1093025"/>
                </a:lnTo>
                <a:lnTo>
                  <a:pt x="1061669" y="1125435"/>
                </a:lnTo>
                <a:lnTo>
                  <a:pt x="1031087" y="1158735"/>
                </a:lnTo>
                <a:lnTo>
                  <a:pt x="1001445" y="1192898"/>
                </a:lnTo>
                <a:lnTo>
                  <a:pt x="972769" y="1227899"/>
                </a:lnTo>
                <a:lnTo>
                  <a:pt x="945083" y="1263726"/>
                </a:lnTo>
                <a:lnTo>
                  <a:pt x="918400" y="1300340"/>
                </a:lnTo>
                <a:lnTo>
                  <a:pt x="892759" y="1337741"/>
                </a:lnTo>
                <a:lnTo>
                  <a:pt x="868146" y="1375892"/>
                </a:lnTo>
                <a:lnTo>
                  <a:pt x="844613" y="1414780"/>
                </a:lnTo>
                <a:lnTo>
                  <a:pt x="822172" y="1454391"/>
                </a:lnTo>
                <a:lnTo>
                  <a:pt x="800836" y="1494701"/>
                </a:lnTo>
                <a:lnTo>
                  <a:pt x="780643" y="1535671"/>
                </a:lnTo>
                <a:lnTo>
                  <a:pt x="761593" y="1577301"/>
                </a:lnTo>
                <a:lnTo>
                  <a:pt x="743712" y="1619567"/>
                </a:lnTo>
                <a:lnTo>
                  <a:pt x="727036" y="1662442"/>
                </a:lnTo>
                <a:lnTo>
                  <a:pt x="711568" y="1705902"/>
                </a:lnTo>
                <a:lnTo>
                  <a:pt x="697344" y="1749945"/>
                </a:lnTo>
                <a:lnTo>
                  <a:pt x="684364" y="1794535"/>
                </a:lnTo>
                <a:lnTo>
                  <a:pt x="672668" y="1839645"/>
                </a:lnTo>
                <a:lnTo>
                  <a:pt x="662266" y="1885264"/>
                </a:lnTo>
                <a:lnTo>
                  <a:pt x="653186" y="1931377"/>
                </a:lnTo>
                <a:lnTo>
                  <a:pt x="645452" y="1977948"/>
                </a:lnTo>
                <a:lnTo>
                  <a:pt x="639076" y="2024976"/>
                </a:lnTo>
                <a:lnTo>
                  <a:pt x="634072" y="2072424"/>
                </a:lnTo>
                <a:lnTo>
                  <a:pt x="630478" y="2120265"/>
                </a:lnTo>
                <a:lnTo>
                  <a:pt x="628307" y="2168499"/>
                </a:lnTo>
                <a:lnTo>
                  <a:pt x="627583" y="2217089"/>
                </a:lnTo>
                <a:lnTo>
                  <a:pt x="628307" y="2265692"/>
                </a:lnTo>
                <a:lnTo>
                  <a:pt x="630478" y="2313927"/>
                </a:lnTo>
                <a:lnTo>
                  <a:pt x="634072" y="2361781"/>
                </a:lnTo>
                <a:lnTo>
                  <a:pt x="639076" y="2409228"/>
                </a:lnTo>
                <a:lnTo>
                  <a:pt x="645452" y="2456243"/>
                </a:lnTo>
                <a:lnTo>
                  <a:pt x="653186" y="2502827"/>
                </a:lnTo>
                <a:lnTo>
                  <a:pt x="662266" y="2548928"/>
                </a:lnTo>
                <a:lnTo>
                  <a:pt x="672668" y="2594546"/>
                </a:lnTo>
                <a:lnTo>
                  <a:pt x="684364" y="2639669"/>
                </a:lnTo>
                <a:lnTo>
                  <a:pt x="697344" y="2684246"/>
                </a:lnTo>
                <a:lnTo>
                  <a:pt x="711568" y="2728290"/>
                </a:lnTo>
                <a:lnTo>
                  <a:pt x="727036" y="2771749"/>
                </a:lnTo>
                <a:lnTo>
                  <a:pt x="743712" y="2814624"/>
                </a:lnTo>
                <a:lnTo>
                  <a:pt x="761593" y="2856877"/>
                </a:lnTo>
                <a:lnTo>
                  <a:pt x="780643" y="2898508"/>
                </a:lnTo>
                <a:lnTo>
                  <a:pt x="800836" y="2939478"/>
                </a:lnTo>
                <a:lnTo>
                  <a:pt x="822172" y="2979788"/>
                </a:lnTo>
                <a:lnTo>
                  <a:pt x="844613" y="3019387"/>
                </a:lnTo>
                <a:lnTo>
                  <a:pt x="868146" y="3058274"/>
                </a:lnTo>
                <a:lnTo>
                  <a:pt x="892759" y="3096425"/>
                </a:lnTo>
                <a:lnTo>
                  <a:pt x="918400" y="3133826"/>
                </a:lnTo>
                <a:lnTo>
                  <a:pt x="945083" y="3170440"/>
                </a:lnTo>
                <a:lnTo>
                  <a:pt x="972769" y="3206254"/>
                </a:lnTo>
                <a:lnTo>
                  <a:pt x="1001445" y="3241243"/>
                </a:lnTo>
                <a:lnTo>
                  <a:pt x="1031087" y="3275406"/>
                </a:lnTo>
                <a:lnTo>
                  <a:pt x="1061669" y="3308693"/>
                </a:lnTo>
                <a:lnTo>
                  <a:pt x="1093177" y="3341103"/>
                </a:lnTo>
                <a:lnTo>
                  <a:pt x="1125588" y="3372612"/>
                </a:lnTo>
                <a:lnTo>
                  <a:pt x="1158875" y="3403193"/>
                </a:lnTo>
                <a:lnTo>
                  <a:pt x="1193038" y="3432835"/>
                </a:lnTo>
                <a:lnTo>
                  <a:pt x="1228026" y="3461512"/>
                </a:lnTo>
                <a:lnTo>
                  <a:pt x="1263840" y="3489198"/>
                </a:lnTo>
                <a:lnTo>
                  <a:pt x="1300454" y="3515880"/>
                </a:lnTo>
                <a:lnTo>
                  <a:pt x="1337843" y="3541534"/>
                </a:lnTo>
                <a:lnTo>
                  <a:pt x="1375994" y="3566134"/>
                </a:lnTo>
                <a:lnTo>
                  <a:pt x="1414881" y="3589667"/>
                </a:lnTo>
                <a:lnTo>
                  <a:pt x="1454492" y="3612108"/>
                </a:lnTo>
                <a:lnTo>
                  <a:pt x="1494790" y="3633444"/>
                </a:lnTo>
                <a:lnTo>
                  <a:pt x="1535760" y="3653650"/>
                </a:lnTo>
                <a:lnTo>
                  <a:pt x="1577390" y="3672700"/>
                </a:lnTo>
                <a:lnTo>
                  <a:pt x="1619643" y="3690569"/>
                </a:lnTo>
                <a:lnTo>
                  <a:pt x="1662518" y="3707244"/>
                </a:lnTo>
                <a:lnTo>
                  <a:pt x="1705978" y="3722713"/>
                </a:lnTo>
                <a:lnTo>
                  <a:pt x="1750009" y="3736949"/>
                </a:lnTo>
                <a:lnTo>
                  <a:pt x="1794598" y="3749916"/>
                </a:lnTo>
                <a:lnTo>
                  <a:pt x="1839709" y="3761613"/>
                </a:lnTo>
                <a:lnTo>
                  <a:pt x="1885327" y="3772014"/>
                </a:lnTo>
                <a:lnTo>
                  <a:pt x="1931428" y="3781094"/>
                </a:lnTo>
                <a:lnTo>
                  <a:pt x="1977999" y="3788829"/>
                </a:lnTo>
                <a:lnTo>
                  <a:pt x="2025027" y="3795204"/>
                </a:lnTo>
                <a:lnTo>
                  <a:pt x="2072462" y="3800208"/>
                </a:lnTo>
                <a:lnTo>
                  <a:pt x="2120315" y="3803802"/>
                </a:lnTo>
                <a:lnTo>
                  <a:pt x="2168550" y="3805974"/>
                </a:lnTo>
                <a:lnTo>
                  <a:pt x="2217140" y="3806698"/>
                </a:lnTo>
                <a:lnTo>
                  <a:pt x="2269617" y="3805847"/>
                </a:lnTo>
                <a:lnTo>
                  <a:pt x="2321661" y="3803319"/>
                </a:lnTo>
                <a:lnTo>
                  <a:pt x="2373261" y="3799128"/>
                </a:lnTo>
                <a:lnTo>
                  <a:pt x="2424392" y="3793312"/>
                </a:lnTo>
                <a:lnTo>
                  <a:pt x="2475014" y="3785882"/>
                </a:lnTo>
                <a:lnTo>
                  <a:pt x="2525103" y="3776891"/>
                </a:lnTo>
                <a:lnTo>
                  <a:pt x="2574645" y="3766337"/>
                </a:lnTo>
                <a:lnTo>
                  <a:pt x="2623591" y="3754259"/>
                </a:lnTo>
                <a:lnTo>
                  <a:pt x="2671940" y="3740670"/>
                </a:lnTo>
                <a:lnTo>
                  <a:pt x="2719654" y="3725621"/>
                </a:lnTo>
                <a:lnTo>
                  <a:pt x="2766707" y="3709124"/>
                </a:lnTo>
                <a:lnTo>
                  <a:pt x="2813075" y="3691204"/>
                </a:lnTo>
                <a:lnTo>
                  <a:pt x="2858732" y="3671887"/>
                </a:lnTo>
                <a:lnTo>
                  <a:pt x="2903639" y="3651212"/>
                </a:lnTo>
                <a:lnTo>
                  <a:pt x="2947797" y="3629190"/>
                </a:lnTo>
                <a:lnTo>
                  <a:pt x="2991142" y="3605847"/>
                </a:lnTo>
                <a:lnTo>
                  <a:pt x="3033687" y="3581209"/>
                </a:lnTo>
                <a:lnTo>
                  <a:pt x="3075381" y="3555314"/>
                </a:lnTo>
                <a:lnTo>
                  <a:pt x="3116199" y="3528187"/>
                </a:lnTo>
                <a:lnTo>
                  <a:pt x="3156127" y="3499840"/>
                </a:lnTo>
                <a:lnTo>
                  <a:pt x="3195129" y="3470313"/>
                </a:lnTo>
                <a:lnTo>
                  <a:pt x="3233178" y="3439630"/>
                </a:lnTo>
                <a:lnTo>
                  <a:pt x="3270262" y="3407803"/>
                </a:lnTo>
                <a:lnTo>
                  <a:pt x="3306330" y="3374872"/>
                </a:lnTo>
                <a:lnTo>
                  <a:pt x="3341382" y="3340862"/>
                </a:lnTo>
                <a:close/>
              </a:path>
              <a:path w="3785235" h="4434205">
                <a:moveTo>
                  <a:pt x="3785235" y="3784536"/>
                </a:moveTo>
                <a:lnTo>
                  <a:pt x="3637051" y="3636670"/>
                </a:lnTo>
                <a:lnTo>
                  <a:pt x="3602583" y="3670350"/>
                </a:lnTo>
                <a:lnTo>
                  <a:pt x="3567328" y="3703193"/>
                </a:lnTo>
                <a:lnTo>
                  <a:pt x="3531285" y="3735197"/>
                </a:lnTo>
                <a:lnTo>
                  <a:pt x="3494481" y="3766324"/>
                </a:lnTo>
                <a:lnTo>
                  <a:pt x="3456927" y="3796588"/>
                </a:lnTo>
                <a:lnTo>
                  <a:pt x="3418649" y="3825964"/>
                </a:lnTo>
                <a:lnTo>
                  <a:pt x="3379635" y="3854424"/>
                </a:lnTo>
                <a:lnTo>
                  <a:pt x="3339935" y="3881971"/>
                </a:lnTo>
                <a:lnTo>
                  <a:pt x="3299536" y="3908564"/>
                </a:lnTo>
                <a:lnTo>
                  <a:pt x="3258464" y="3934218"/>
                </a:lnTo>
                <a:lnTo>
                  <a:pt x="3216745" y="3958894"/>
                </a:lnTo>
                <a:lnTo>
                  <a:pt x="3174377" y="3982580"/>
                </a:lnTo>
                <a:lnTo>
                  <a:pt x="3131401" y="4005275"/>
                </a:lnTo>
                <a:lnTo>
                  <a:pt x="3087801" y="4026941"/>
                </a:lnTo>
                <a:lnTo>
                  <a:pt x="3043618" y="4047579"/>
                </a:lnTo>
                <a:lnTo>
                  <a:pt x="2998863" y="4067162"/>
                </a:lnTo>
                <a:lnTo>
                  <a:pt x="2953537" y="4085691"/>
                </a:lnTo>
                <a:lnTo>
                  <a:pt x="2907665" y="4103128"/>
                </a:lnTo>
                <a:lnTo>
                  <a:pt x="2861272" y="4119473"/>
                </a:lnTo>
                <a:lnTo>
                  <a:pt x="2814358" y="4134701"/>
                </a:lnTo>
                <a:lnTo>
                  <a:pt x="2766961" y="4148810"/>
                </a:lnTo>
                <a:lnTo>
                  <a:pt x="2719070" y="4161777"/>
                </a:lnTo>
                <a:lnTo>
                  <a:pt x="2670721" y="4173575"/>
                </a:lnTo>
                <a:lnTo>
                  <a:pt x="2621915" y="4184205"/>
                </a:lnTo>
                <a:lnTo>
                  <a:pt x="2572677" y="4193629"/>
                </a:lnTo>
                <a:lnTo>
                  <a:pt x="2523020" y="4201858"/>
                </a:lnTo>
                <a:lnTo>
                  <a:pt x="2472956" y="4208869"/>
                </a:lnTo>
                <a:lnTo>
                  <a:pt x="2422512" y="4214634"/>
                </a:lnTo>
                <a:lnTo>
                  <a:pt x="2371687" y="4219143"/>
                </a:lnTo>
                <a:lnTo>
                  <a:pt x="2320518" y="4222394"/>
                </a:lnTo>
                <a:lnTo>
                  <a:pt x="2269007" y="4224350"/>
                </a:lnTo>
                <a:lnTo>
                  <a:pt x="2217166" y="4224998"/>
                </a:lnTo>
                <a:lnTo>
                  <a:pt x="2169083" y="4224439"/>
                </a:lnTo>
                <a:lnTo>
                  <a:pt x="2121281" y="4222750"/>
                </a:lnTo>
                <a:lnTo>
                  <a:pt x="2073770" y="4219956"/>
                </a:lnTo>
                <a:lnTo>
                  <a:pt x="2026564" y="4216070"/>
                </a:lnTo>
                <a:lnTo>
                  <a:pt x="1979663" y="4211104"/>
                </a:lnTo>
                <a:lnTo>
                  <a:pt x="1933092" y="4205059"/>
                </a:lnTo>
                <a:lnTo>
                  <a:pt x="1886864" y="4197972"/>
                </a:lnTo>
                <a:lnTo>
                  <a:pt x="1840992" y="4189819"/>
                </a:lnTo>
                <a:lnTo>
                  <a:pt x="1795487" y="4180649"/>
                </a:lnTo>
                <a:lnTo>
                  <a:pt x="1750352" y="4170451"/>
                </a:lnTo>
                <a:lnTo>
                  <a:pt x="1705610" y="4159250"/>
                </a:lnTo>
                <a:lnTo>
                  <a:pt x="1661274" y="4147058"/>
                </a:lnTo>
                <a:lnTo>
                  <a:pt x="1617345" y="4133888"/>
                </a:lnTo>
                <a:lnTo>
                  <a:pt x="1573860" y="4119740"/>
                </a:lnTo>
                <a:lnTo>
                  <a:pt x="1530794" y="4104627"/>
                </a:lnTo>
                <a:lnTo>
                  <a:pt x="1488198" y="4088587"/>
                </a:lnTo>
                <a:lnTo>
                  <a:pt x="1446060" y="4071607"/>
                </a:lnTo>
                <a:lnTo>
                  <a:pt x="1404404" y="4053713"/>
                </a:lnTo>
                <a:lnTo>
                  <a:pt x="1363243" y="4034904"/>
                </a:lnTo>
                <a:lnTo>
                  <a:pt x="1322578" y="4015206"/>
                </a:lnTo>
                <a:lnTo>
                  <a:pt x="1282433" y="3994620"/>
                </a:lnTo>
                <a:lnTo>
                  <a:pt x="1242822" y="3973182"/>
                </a:lnTo>
                <a:lnTo>
                  <a:pt x="1203744" y="3950868"/>
                </a:lnTo>
                <a:lnTo>
                  <a:pt x="1165225" y="3927729"/>
                </a:lnTo>
                <a:lnTo>
                  <a:pt x="1127264" y="3903751"/>
                </a:lnTo>
                <a:lnTo>
                  <a:pt x="1089888" y="3878948"/>
                </a:lnTo>
                <a:lnTo>
                  <a:pt x="1053109" y="3853345"/>
                </a:lnTo>
                <a:lnTo>
                  <a:pt x="1016927" y="3826954"/>
                </a:lnTo>
                <a:lnTo>
                  <a:pt x="981367" y="3799776"/>
                </a:lnTo>
                <a:lnTo>
                  <a:pt x="946442" y="3771836"/>
                </a:lnTo>
                <a:lnTo>
                  <a:pt x="912139" y="3743134"/>
                </a:lnTo>
                <a:lnTo>
                  <a:pt x="878509" y="3713696"/>
                </a:lnTo>
                <a:lnTo>
                  <a:pt x="845540" y="3683520"/>
                </a:lnTo>
                <a:lnTo>
                  <a:pt x="813257" y="3652621"/>
                </a:lnTo>
                <a:lnTo>
                  <a:pt x="781659" y="3621036"/>
                </a:lnTo>
                <a:lnTo>
                  <a:pt x="750760" y="3588740"/>
                </a:lnTo>
                <a:lnTo>
                  <a:pt x="720585" y="3555771"/>
                </a:lnTo>
                <a:lnTo>
                  <a:pt x="691146" y="3522141"/>
                </a:lnTo>
                <a:lnTo>
                  <a:pt x="662444" y="3487851"/>
                </a:lnTo>
                <a:lnTo>
                  <a:pt x="634504" y="3452914"/>
                </a:lnTo>
                <a:lnTo>
                  <a:pt x="607326" y="3417354"/>
                </a:lnTo>
                <a:lnTo>
                  <a:pt x="580923" y="3381184"/>
                </a:lnTo>
                <a:lnTo>
                  <a:pt x="555320" y="3344392"/>
                </a:lnTo>
                <a:lnTo>
                  <a:pt x="530529" y="3307016"/>
                </a:lnTo>
                <a:lnTo>
                  <a:pt x="506552" y="3269069"/>
                </a:lnTo>
                <a:lnTo>
                  <a:pt x="483400" y="3230549"/>
                </a:lnTo>
                <a:lnTo>
                  <a:pt x="461098" y="3191472"/>
                </a:lnTo>
                <a:lnTo>
                  <a:pt x="439648" y="3151860"/>
                </a:lnTo>
                <a:lnTo>
                  <a:pt x="419061" y="3111703"/>
                </a:lnTo>
                <a:lnTo>
                  <a:pt x="399364" y="3071050"/>
                </a:lnTo>
                <a:lnTo>
                  <a:pt x="380555" y="3029877"/>
                </a:lnTo>
                <a:lnTo>
                  <a:pt x="362661" y="2988221"/>
                </a:lnTo>
                <a:lnTo>
                  <a:pt x="345681" y="2946095"/>
                </a:lnTo>
                <a:lnTo>
                  <a:pt x="329628" y="2903486"/>
                </a:lnTo>
                <a:lnTo>
                  <a:pt x="314528" y="2860433"/>
                </a:lnTo>
                <a:lnTo>
                  <a:pt x="300380" y="2816936"/>
                </a:lnTo>
                <a:lnTo>
                  <a:pt x="287197" y="2773019"/>
                </a:lnTo>
                <a:lnTo>
                  <a:pt x="275005" y="2728671"/>
                </a:lnTo>
                <a:lnTo>
                  <a:pt x="263804" y="2683929"/>
                </a:lnTo>
                <a:lnTo>
                  <a:pt x="253606" y="2638806"/>
                </a:lnTo>
                <a:lnTo>
                  <a:pt x="244436" y="2593289"/>
                </a:lnTo>
                <a:lnTo>
                  <a:pt x="236296" y="2547416"/>
                </a:lnTo>
                <a:lnTo>
                  <a:pt x="229196" y="2501188"/>
                </a:lnTo>
                <a:lnTo>
                  <a:pt x="223151" y="2454618"/>
                </a:lnTo>
                <a:lnTo>
                  <a:pt x="218186" y="2407716"/>
                </a:lnTo>
                <a:lnTo>
                  <a:pt x="214299" y="2360511"/>
                </a:lnTo>
                <a:lnTo>
                  <a:pt x="211505" y="2312987"/>
                </a:lnTo>
                <a:lnTo>
                  <a:pt x="209816" y="2265184"/>
                </a:lnTo>
                <a:lnTo>
                  <a:pt x="209257" y="2217102"/>
                </a:lnTo>
                <a:lnTo>
                  <a:pt x="209816" y="2169020"/>
                </a:lnTo>
                <a:lnTo>
                  <a:pt x="211505" y="2121217"/>
                </a:lnTo>
                <a:lnTo>
                  <a:pt x="214299" y="2073706"/>
                </a:lnTo>
                <a:lnTo>
                  <a:pt x="218186" y="2026500"/>
                </a:lnTo>
                <a:lnTo>
                  <a:pt x="223151" y="1979599"/>
                </a:lnTo>
                <a:lnTo>
                  <a:pt x="229196" y="1933028"/>
                </a:lnTo>
                <a:lnTo>
                  <a:pt x="236296" y="1886800"/>
                </a:lnTo>
                <a:lnTo>
                  <a:pt x="244436" y="1840928"/>
                </a:lnTo>
                <a:lnTo>
                  <a:pt x="253606" y="1795411"/>
                </a:lnTo>
                <a:lnTo>
                  <a:pt x="263804" y="1750275"/>
                </a:lnTo>
                <a:lnTo>
                  <a:pt x="275005" y="1705533"/>
                </a:lnTo>
                <a:lnTo>
                  <a:pt x="287197" y="1661198"/>
                </a:lnTo>
                <a:lnTo>
                  <a:pt x="300380" y="1617281"/>
                </a:lnTo>
                <a:lnTo>
                  <a:pt x="314528" y="1573784"/>
                </a:lnTo>
                <a:lnTo>
                  <a:pt x="329628" y="1530731"/>
                </a:lnTo>
                <a:lnTo>
                  <a:pt x="345681" y="1488122"/>
                </a:lnTo>
                <a:lnTo>
                  <a:pt x="362661" y="1445983"/>
                </a:lnTo>
                <a:lnTo>
                  <a:pt x="380555" y="1404327"/>
                </a:lnTo>
                <a:lnTo>
                  <a:pt x="399364" y="1363167"/>
                </a:lnTo>
                <a:lnTo>
                  <a:pt x="419061" y="1322501"/>
                </a:lnTo>
                <a:lnTo>
                  <a:pt x="439648" y="1282357"/>
                </a:lnTo>
                <a:lnTo>
                  <a:pt x="461098" y="1242745"/>
                </a:lnTo>
                <a:lnTo>
                  <a:pt x="483400" y="1203667"/>
                </a:lnTo>
                <a:lnTo>
                  <a:pt x="506552" y="1165148"/>
                </a:lnTo>
                <a:lnTo>
                  <a:pt x="530529" y="1127188"/>
                </a:lnTo>
                <a:lnTo>
                  <a:pt x="555320" y="1089825"/>
                </a:lnTo>
                <a:lnTo>
                  <a:pt x="580923" y="1053033"/>
                </a:lnTo>
                <a:lnTo>
                  <a:pt x="607326" y="1016863"/>
                </a:lnTo>
                <a:lnTo>
                  <a:pt x="634504" y="981290"/>
                </a:lnTo>
                <a:lnTo>
                  <a:pt x="662444" y="946365"/>
                </a:lnTo>
                <a:lnTo>
                  <a:pt x="691146" y="912075"/>
                </a:lnTo>
                <a:lnTo>
                  <a:pt x="720585" y="878433"/>
                </a:lnTo>
                <a:lnTo>
                  <a:pt x="750760" y="845477"/>
                </a:lnTo>
                <a:lnTo>
                  <a:pt x="781659" y="813181"/>
                </a:lnTo>
                <a:lnTo>
                  <a:pt x="813257" y="781583"/>
                </a:lnTo>
                <a:lnTo>
                  <a:pt x="845540" y="750697"/>
                </a:lnTo>
                <a:lnTo>
                  <a:pt x="878509" y="720521"/>
                </a:lnTo>
                <a:lnTo>
                  <a:pt x="912139" y="691083"/>
                </a:lnTo>
                <a:lnTo>
                  <a:pt x="946442" y="662381"/>
                </a:lnTo>
                <a:lnTo>
                  <a:pt x="981367" y="634441"/>
                </a:lnTo>
                <a:lnTo>
                  <a:pt x="1016927" y="607263"/>
                </a:lnTo>
                <a:lnTo>
                  <a:pt x="1053109" y="580872"/>
                </a:lnTo>
                <a:lnTo>
                  <a:pt x="1089888" y="555269"/>
                </a:lnTo>
                <a:lnTo>
                  <a:pt x="1127264" y="530466"/>
                </a:lnTo>
                <a:lnTo>
                  <a:pt x="1165225" y="506488"/>
                </a:lnTo>
                <a:lnTo>
                  <a:pt x="1203744" y="483336"/>
                </a:lnTo>
                <a:lnTo>
                  <a:pt x="1242822" y="461035"/>
                </a:lnTo>
                <a:lnTo>
                  <a:pt x="1282433" y="439585"/>
                </a:lnTo>
                <a:lnTo>
                  <a:pt x="1322578" y="419011"/>
                </a:lnTo>
                <a:lnTo>
                  <a:pt x="1363243" y="399313"/>
                </a:lnTo>
                <a:lnTo>
                  <a:pt x="1404404" y="380504"/>
                </a:lnTo>
                <a:lnTo>
                  <a:pt x="1446060" y="362610"/>
                </a:lnTo>
                <a:lnTo>
                  <a:pt x="1488198" y="345630"/>
                </a:lnTo>
                <a:lnTo>
                  <a:pt x="1530794" y="329577"/>
                </a:lnTo>
                <a:lnTo>
                  <a:pt x="1573860" y="314477"/>
                </a:lnTo>
                <a:lnTo>
                  <a:pt x="1617345" y="300329"/>
                </a:lnTo>
                <a:lnTo>
                  <a:pt x="1661274" y="287159"/>
                </a:lnTo>
                <a:lnTo>
                  <a:pt x="1705610" y="274955"/>
                </a:lnTo>
                <a:lnTo>
                  <a:pt x="1750352" y="263753"/>
                </a:lnTo>
                <a:lnTo>
                  <a:pt x="1795487" y="253568"/>
                </a:lnTo>
                <a:lnTo>
                  <a:pt x="1840992" y="244386"/>
                </a:lnTo>
                <a:lnTo>
                  <a:pt x="1886864" y="236245"/>
                </a:lnTo>
                <a:lnTo>
                  <a:pt x="1933092" y="229146"/>
                </a:lnTo>
                <a:lnTo>
                  <a:pt x="1979663" y="223113"/>
                </a:lnTo>
                <a:lnTo>
                  <a:pt x="2026564" y="218135"/>
                </a:lnTo>
                <a:lnTo>
                  <a:pt x="2073770" y="214249"/>
                </a:lnTo>
                <a:lnTo>
                  <a:pt x="2121281" y="211455"/>
                </a:lnTo>
                <a:lnTo>
                  <a:pt x="2169083" y="209778"/>
                </a:lnTo>
                <a:lnTo>
                  <a:pt x="2217166" y="209207"/>
                </a:lnTo>
                <a:lnTo>
                  <a:pt x="2268804" y="209867"/>
                </a:lnTo>
                <a:lnTo>
                  <a:pt x="2320125" y="211810"/>
                </a:lnTo>
                <a:lnTo>
                  <a:pt x="2371102" y="215023"/>
                </a:lnTo>
                <a:lnTo>
                  <a:pt x="2421725" y="219506"/>
                </a:lnTo>
                <a:lnTo>
                  <a:pt x="2471991" y="225221"/>
                </a:lnTo>
                <a:lnTo>
                  <a:pt x="2521864" y="232181"/>
                </a:lnTo>
                <a:lnTo>
                  <a:pt x="2571343" y="240347"/>
                </a:lnTo>
                <a:lnTo>
                  <a:pt x="2620416" y="249720"/>
                </a:lnTo>
                <a:lnTo>
                  <a:pt x="2669044" y="260261"/>
                </a:lnTo>
                <a:lnTo>
                  <a:pt x="2717228" y="271983"/>
                </a:lnTo>
                <a:lnTo>
                  <a:pt x="2764955" y="284848"/>
                </a:lnTo>
                <a:lnTo>
                  <a:pt x="2812199" y="298843"/>
                </a:lnTo>
                <a:lnTo>
                  <a:pt x="2858960" y="313969"/>
                </a:lnTo>
                <a:lnTo>
                  <a:pt x="2905201" y="330200"/>
                </a:lnTo>
                <a:lnTo>
                  <a:pt x="2950934" y="347510"/>
                </a:lnTo>
                <a:lnTo>
                  <a:pt x="2996107" y="365912"/>
                </a:lnTo>
                <a:lnTo>
                  <a:pt x="3040735" y="385356"/>
                </a:lnTo>
                <a:lnTo>
                  <a:pt x="3084792" y="405841"/>
                </a:lnTo>
                <a:lnTo>
                  <a:pt x="3128264" y="427367"/>
                </a:lnTo>
                <a:lnTo>
                  <a:pt x="3171139" y="449897"/>
                </a:lnTo>
                <a:lnTo>
                  <a:pt x="3213379" y="473417"/>
                </a:lnTo>
                <a:lnTo>
                  <a:pt x="3254997" y="497928"/>
                </a:lnTo>
                <a:lnTo>
                  <a:pt x="3295967" y="523392"/>
                </a:lnTo>
                <a:lnTo>
                  <a:pt x="3336277" y="549808"/>
                </a:lnTo>
                <a:lnTo>
                  <a:pt x="3375901" y="577164"/>
                </a:lnTo>
                <a:lnTo>
                  <a:pt x="3414826" y="605434"/>
                </a:lnTo>
                <a:lnTo>
                  <a:pt x="3453041" y="634606"/>
                </a:lnTo>
                <a:lnTo>
                  <a:pt x="3490531" y="664667"/>
                </a:lnTo>
                <a:lnTo>
                  <a:pt x="3527285" y="695604"/>
                </a:lnTo>
                <a:lnTo>
                  <a:pt x="3563264" y="727379"/>
                </a:lnTo>
                <a:lnTo>
                  <a:pt x="3598481" y="760006"/>
                </a:lnTo>
                <a:lnTo>
                  <a:pt x="3632911" y="793457"/>
                </a:lnTo>
                <a:lnTo>
                  <a:pt x="3780904" y="645655"/>
                </a:lnTo>
                <a:lnTo>
                  <a:pt x="3746169" y="611822"/>
                </a:lnTo>
                <a:lnTo>
                  <a:pt x="3710698" y="578751"/>
                </a:lnTo>
                <a:lnTo>
                  <a:pt x="3674516" y="546455"/>
                </a:lnTo>
                <a:lnTo>
                  <a:pt x="3637635" y="514946"/>
                </a:lnTo>
                <a:lnTo>
                  <a:pt x="3600069" y="484225"/>
                </a:lnTo>
                <a:lnTo>
                  <a:pt x="3561816" y="454329"/>
                </a:lnTo>
                <a:lnTo>
                  <a:pt x="3522891" y="425259"/>
                </a:lnTo>
                <a:lnTo>
                  <a:pt x="3483330" y="397014"/>
                </a:lnTo>
                <a:lnTo>
                  <a:pt x="3443135" y="369633"/>
                </a:lnTo>
                <a:lnTo>
                  <a:pt x="3402304" y="343115"/>
                </a:lnTo>
                <a:lnTo>
                  <a:pt x="3360864" y="317487"/>
                </a:lnTo>
                <a:lnTo>
                  <a:pt x="3318827" y="292735"/>
                </a:lnTo>
                <a:lnTo>
                  <a:pt x="3276206" y="268897"/>
                </a:lnTo>
                <a:lnTo>
                  <a:pt x="3233013" y="245973"/>
                </a:lnTo>
                <a:lnTo>
                  <a:pt x="3189262" y="223977"/>
                </a:lnTo>
                <a:lnTo>
                  <a:pt x="3144964" y="202933"/>
                </a:lnTo>
                <a:lnTo>
                  <a:pt x="3100133" y="182841"/>
                </a:lnTo>
                <a:lnTo>
                  <a:pt x="3054794" y="163728"/>
                </a:lnTo>
                <a:lnTo>
                  <a:pt x="3008934" y="145592"/>
                </a:lnTo>
                <a:lnTo>
                  <a:pt x="2962592" y="128460"/>
                </a:lnTo>
                <a:lnTo>
                  <a:pt x="2915767" y="112331"/>
                </a:lnTo>
                <a:lnTo>
                  <a:pt x="2868472" y="97231"/>
                </a:lnTo>
                <a:lnTo>
                  <a:pt x="2820720" y="83159"/>
                </a:lnTo>
                <a:lnTo>
                  <a:pt x="2772537" y="70142"/>
                </a:lnTo>
                <a:lnTo>
                  <a:pt x="2723921" y="58191"/>
                </a:lnTo>
                <a:lnTo>
                  <a:pt x="2674886" y="47307"/>
                </a:lnTo>
                <a:lnTo>
                  <a:pt x="2625458" y="37528"/>
                </a:lnTo>
                <a:lnTo>
                  <a:pt x="2575636" y="28841"/>
                </a:lnTo>
                <a:lnTo>
                  <a:pt x="2525445" y="21272"/>
                </a:lnTo>
                <a:lnTo>
                  <a:pt x="2474899" y="14820"/>
                </a:lnTo>
                <a:lnTo>
                  <a:pt x="2423998" y="9525"/>
                </a:lnTo>
                <a:lnTo>
                  <a:pt x="2372753" y="5384"/>
                </a:lnTo>
                <a:lnTo>
                  <a:pt x="2321191" y="2400"/>
                </a:lnTo>
                <a:lnTo>
                  <a:pt x="2269325" y="609"/>
                </a:lnTo>
                <a:lnTo>
                  <a:pt x="2217166" y="0"/>
                </a:lnTo>
                <a:lnTo>
                  <a:pt x="2168956" y="520"/>
                </a:lnTo>
                <a:lnTo>
                  <a:pt x="2120989" y="2057"/>
                </a:lnTo>
                <a:lnTo>
                  <a:pt x="2073287" y="4597"/>
                </a:lnTo>
                <a:lnTo>
                  <a:pt x="2025865" y="8140"/>
                </a:lnTo>
                <a:lnTo>
                  <a:pt x="1978723" y="12674"/>
                </a:lnTo>
                <a:lnTo>
                  <a:pt x="1931860" y="18186"/>
                </a:lnTo>
                <a:lnTo>
                  <a:pt x="1885315" y="24676"/>
                </a:lnTo>
                <a:lnTo>
                  <a:pt x="1839074" y="32118"/>
                </a:lnTo>
                <a:lnTo>
                  <a:pt x="1793163" y="40500"/>
                </a:lnTo>
                <a:lnTo>
                  <a:pt x="1747596" y="49834"/>
                </a:lnTo>
                <a:lnTo>
                  <a:pt x="1702358" y="60083"/>
                </a:lnTo>
                <a:lnTo>
                  <a:pt x="1657477" y="71259"/>
                </a:lnTo>
                <a:lnTo>
                  <a:pt x="1612963" y="83337"/>
                </a:lnTo>
                <a:lnTo>
                  <a:pt x="1568831" y="96304"/>
                </a:lnTo>
                <a:lnTo>
                  <a:pt x="1525079" y="110159"/>
                </a:lnTo>
                <a:lnTo>
                  <a:pt x="1481734" y="124891"/>
                </a:lnTo>
                <a:lnTo>
                  <a:pt x="1438783" y="140500"/>
                </a:lnTo>
                <a:lnTo>
                  <a:pt x="1396263" y="156946"/>
                </a:lnTo>
                <a:lnTo>
                  <a:pt x="1354162" y="174244"/>
                </a:lnTo>
                <a:lnTo>
                  <a:pt x="1312494" y="192379"/>
                </a:lnTo>
                <a:lnTo>
                  <a:pt x="1271282" y="211328"/>
                </a:lnTo>
                <a:lnTo>
                  <a:pt x="1230528" y="231089"/>
                </a:lnTo>
                <a:lnTo>
                  <a:pt x="1190244" y="251663"/>
                </a:lnTo>
                <a:lnTo>
                  <a:pt x="1150442" y="273024"/>
                </a:lnTo>
                <a:lnTo>
                  <a:pt x="1111123" y="295160"/>
                </a:lnTo>
                <a:lnTo>
                  <a:pt x="1072311" y="318084"/>
                </a:lnTo>
                <a:lnTo>
                  <a:pt x="1034008" y="341757"/>
                </a:lnTo>
                <a:lnTo>
                  <a:pt x="996226" y="366179"/>
                </a:lnTo>
                <a:lnTo>
                  <a:pt x="958989" y="391337"/>
                </a:lnTo>
                <a:lnTo>
                  <a:pt x="922274" y="417233"/>
                </a:lnTo>
                <a:lnTo>
                  <a:pt x="886129" y="443852"/>
                </a:lnTo>
                <a:lnTo>
                  <a:pt x="850531" y="471170"/>
                </a:lnTo>
                <a:lnTo>
                  <a:pt x="815517" y="499186"/>
                </a:lnTo>
                <a:lnTo>
                  <a:pt x="781088" y="527900"/>
                </a:lnTo>
                <a:lnTo>
                  <a:pt x="747242" y="557288"/>
                </a:lnTo>
                <a:lnTo>
                  <a:pt x="714019" y="587336"/>
                </a:lnTo>
                <a:lnTo>
                  <a:pt x="681393" y="618045"/>
                </a:lnTo>
                <a:lnTo>
                  <a:pt x="649401" y="649401"/>
                </a:lnTo>
                <a:lnTo>
                  <a:pt x="618045" y="681393"/>
                </a:lnTo>
                <a:lnTo>
                  <a:pt x="587336" y="714006"/>
                </a:lnTo>
                <a:lnTo>
                  <a:pt x="557288" y="747242"/>
                </a:lnTo>
                <a:lnTo>
                  <a:pt x="527900" y="781088"/>
                </a:lnTo>
                <a:lnTo>
                  <a:pt x="499186" y="815517"/>
                </a:lnTo>
                <a:lnTo>
                  <a:pt x="471170" y="850531"/>
                </a:lnTo>
                <a:lnTo>
                  <a:pt x="443852" y="886117"/>
                </a:lnTo>
                <a:lnTo>
                  <a:pt x="417233" y="922274"/>
                </a:lnTo>
                <a:lnTo>
                  <a:pt x="391337" y="958977"/>
                </a:lnTo>
                <a:lnTo>
                  <a:pt x="366179" y="996226"/>
                </a:lnTo>
                <a:lnTo>
                  <a:pt x="341744" y="1034008"/>
                </a:lnTo>
                <a:lnTo>
                  <a:pt x="318071" y="1072299"/>
                </a:lnTo>
                <a:lnTo>
                  <a:pt x="295160" y="1111110"/>
                </a:lnTo>
                <a:lnTo>
                  <a:pt x="273024" y="1150429"/>
                </a:lnTo>
                <a:lnTo>
                  <a:pt x="251663" y="1190231"/>
                </a:lnTo>
                <a:lnTo>
                  <a:pt x="231089" y="1230515"/>
                </a:lnTo>
                <a:lnTo>
                  <a:pt x="211328" y="1271270"/>
                </a:lnTo>
                <a:lnTo>
                  <a:pt x="192366" y="1312481"/>
                </a:lnTo>
                <a:lnTo>
                  <a:pt x="174244" y="1354137"/>
                </a:lnTo>
                <a:lnTo>
                  <a:pt x="156946" y="1396238"/>
                </a:lnTo>
                <a:lnTo>
                  <a:pt x="140487" y="1438757"/>
                </a:lnTo>
                <a:lnTo>
                  <a:pt x="124891" y="1481709"/>
                </a:lnTo>
                <a:lnTo>
                  <a:pt x="110159" y="1525054"/>
                </a:lnTo>
                <a:lnTo>
                  <a:pt x="96304" y="1568805"/>
                </a:lnTo>
                <a:lnTo>
                  <a:pt x="83324" y="1612938"/>
                </a:lnTo>
                <a:lnTo>
                  <a:pt x="71247" y="1657451"/>
                </a:lnTo>
                <a:lnTo>
                  <a:pt x="60083" y="1702320"/>
                </a:lnTo>
                <a:lnTo>
                  <a:pt x="49822" y="1747558"/>
                </a:lnTo>
                <a:lnTo>
                  <a:pt x="40500" y="1793138"/>
                </a:lnTo>
                <a:lnTo>
                  <a:pt x="32105" y="1839048"/>
                </a:lnTo>
                <a:lnTo>
                  <a:pt x="24663" y="1885276"/>
                </a:lnTo>
                <a:lnTo>
                  <a:pt x="18186" y="1931822"/>
                </a:lnTo>
                <a:lnTo>
                  <a:pt x="12674" y="1978672"/>
                </a:lnTo>
                <a:lnTo>
                  <a:pt x="8140" y="2025815"/>
                </a:lnTo>
                <a:lnTo>
                  <a:pt x="4584" y="2073236"/>
                </a:lnTo>
                <a:lnTo>
                  <a:pt x="2044" y="2120938"/>
                </a:lnTo>
                <a:lnTo>
                  <a:pt x="508" y="2168893"/>
                </a:lnTo>
                <a:lnTo>
                  <a:pt x="0" y="2217102"/>
                </a:lnTo>
                <a:lnTo>
                  <a:pt x="508" y="2265324"/>
                </a:lnTo>
                <a:lnTo>
                  <a:pt x="2044" y="2313279"/>
                </a:lnTo>
                <a:lnTo>
                  <a:pt x="4584" y="2360980"/>
                </a:lnTo>
                <a:lnTo>
                  <a:pt x="8140" y="2408402"/>
                </a:lnTo>
                <a:lnTo>
                  <a:pt x="12674" y="2455557"/>
                </a:lnTo>
                <a:lnTo>
                  <a:pt x="18186" y="2502408"/>
                </a:lnTo>
                <a:lnTo>
                  <a:pt x="24663" y="2548953"/>
                </a:lnTo>
                <a:lnTo>
                  <a:pt x="32105" y="2595194"/>
                </a:lnTo>
                <a:lnTo>
                  <a:pt x="40500" y="2641104"/>
                </a:lnTo>
                <a:lnTo>
                  <a:pt x="49822" y="2686672"/>
                </a:lnTo>
                <a:lnTo>
                  <a:pt x="60083" y="2731909"/>
                </a:lnTo>
                <a:lnTo>
                  <a:pt x="71247" y="2776791"/>
                </a:lnTo>
                <a:lnTo>
                  <a:pt x="83324" y="2821292"/>
                </a:lnTo>
                <a:lnTo>
                  <a:pt x="96304" y="2865437"/>
                </a:lnTo>
                <a:lnTo>
                  <a:pt x="110159" y="2909176"/>
                </a:lnTo>
                <a:lnTo>
                  <a:pt x="124891" y="2952534"/>
                </a:lnTo>
                <a:lnTo>
                  <a:pt x="140487" y="2995472"/>
                </a:lnTo>
                <a:lnTo>
                  <a:pt x="156946" y="3038005"/>
                </a:lnTo>
                <a:lnTo>
                  <a:pt x="174244" y="3080105"/>
                </a:lnTo>
                <a:lnTo>
                  <a:pt x="192366" y="3121761"/>
                </a:lnTo>
                <a:lnTo>
                  <a:pt x="211328" y="3162973"/>
                </a:lnTo>
                <a:lnTo>
                  <a:pt x="231089" y="3203727"/>
                </a:lnTo>
                <a:lnTo>
                  <a:pt x="251663" y="3244011"/>
                </a:lnTo>
                <a:lnTo>
                  <a:pt x="273024" y="3283813"/>
                </a:lnTo>
                <a:lnTo>
                  <a:pt x="295160" y="3323132"/>
                </a:lnTo>
                <a:lnTo>
                  <a:pt x="318071" y="3361944"/>
                </a:lnTo>
                <a:lnTo>
                  <a:pt x="341744" y="3400234"/>
                </a:lnTo>
                <a:lnTo>
                  <a:pt x="366179" y="3438017"/>
                </a:lnTo>
                <a:lnTo>
                  <a:pt x="391337" y="3475266"/>
                </a:lnTo>
                <a:lnTo>
                  <a:pt x="417233" y="3511969"/>
                </a:lnTo>
                <a:lnTo>
                  <a:pt x="443852" y="3548126"/>
                </a:lnTo>
                <a:lnTo>
                  <a:pt x="471170" y="3583711"/>
                </a:lnTo>
                <a:lnTo>
                  <a:pt x="499186" y="3618725"/>
                </a:lnTo>
                <a:lnTo>
                  <a:pt x="527900" y="3653155"/>
                </a:lnTo>
                <a:lnTo>
                  <a:pt x="557288" y="3687000"/>
                </a:lnTo>
                <a:lnTo>
                  <a:pt x="587336" y="3720223"/>
                </a:lnTo>
                <a:lnTo>
                  <a:pt x="618045" y="3752850"/>
                </a:lnTo>
                <a:lnTo>
                  <a:pt x="649401" y="3784841"/>
                </a:lnTo>
                <a:lnTo>
                  <a:pt x="681393" y="3816185"/>
                </a:lnTo>
                <a:lnTo>
                  <a:pt x="714019" y="3846893"/>
                </a:lnTo>
                <a:lnTo>
                  <a:pt x="747242" y="3876954"/>
                </a:lnTo>
                <a:lnTo>
                  <a:pt x="781088" y="3906342"/>
                </a:lnTo>
                <a:lnTo>
                  <a:pt x="815517" y="3935044"/>
                </a:lnTo>
                <a:lnTo>
                  <a:pt x="850531" y="3963060"/>
                </a:lnTo>
                <a:lnTo>
                  <a:pt x="886129" y="3990378"/>
                </a:lnTo>
                <a:lnTo>
                  <a:pt x="922274" y="4016997"/>
                </a:lnTo>
                <a:lnTo>
                  <a:pt x="958989" y="4042892"/>
                </a:lnTo>
                <a:lnTo>
                  <a:pt x="996226" y="4068051"/>
                </a:lnTo>
                <a:lnTo>
                  <a:pt x="1034008" y="4092473"/>
                </a:lnTo>
                <a:lnTo>
                  <a:pt x="1072311" y="4116146"/>
                </a:lnTo>
                <a:lnTo>
                  <a:pt x="1111123" y="4139057"/>
                </a:lnTo>
                <a:lnTo>
                  <a:pt x="1150442" y="4161205"/>
                </a:lnTo>
                <a:lnTo>
                  <a:pt x="1190244" y="4182567"/>
                </a:lnTo>
                <a:lnTo>
                  <a:pt x="1230528" y="4203128"/>
                </a:lnTo>
                <a:lnTo>
                  <a:pt x="1271282" y="4222902"/>
                </a:lnTo>
                <a:lnTo>
                  <a:pt x="1312494" y="4241851"/>
                </a:lnTo>
                <a:lnTo>
                  <a:pt x="1354162" y="4259973"/>
                </a:lnTo>
                <a:lnTo>
                  <a:pt x="1396263" y="4277271"/>
                </a:lnTo>
                <a:lnTo>
                  <a:pt x="1438783" y="4293730"/>
                </a:lnTo>
                <a:lnTo>
                  <a:pt x="1481734" y="4309326"/>
                </a:lnTo>
                <a:lnTo>
                  <a:pt x="1525079" y="4324058"/>
                </a:lnTo>
                <a:lnTo>
                  <a:pt x="1568831" y="4337913"/>
                </a:lnTo>
                <a:lnTo>
                  <a:pt x="1612963" y="4350893"/>
                </a:lnTo>
                <a:lnTo>
                  <a:pt x="1657477" y="4362958"/>
                </a:lnTo>
                <a:lnTo>
                  <a:pt x="1702358" y="4374134"/>
                </a:lnTo>
                <a:lnTo>
                  <a:pt x="1747596" y="4384383"/>
                </a:lnTo>
                <a:lnTo>
                  <a:pt x="1793163" y="4393717"/>
                </a:lnTo>
                <a:lnTo>
                  <a:pt x="1839074" y="4402099"/>
                </a:lnTo>
                <a:lnTo>
                  <a:pt x="1885315" y="4409541"/>
                </a:lnTo>
                <a:lnTo>
                  <a:pt x="1931860" y="4416018"/>
                </a:lnTo>
                <a:lnTo>
                  <a:pt x="1978723" y="4421543"/>
                </a:lnTo>
                <a:lnTo>
                  <a:pt x="2025865" y="4426077"/>
                </a:lnTo>
                <a:lnTo>
                  <a:pt x="2073287" y="4429620"/>
                </a:lnTo>
                <a:lnTo>
                  <a:pt x="2120989" y="4432160"/>
                </a:lnTo>
                <a:lnTo>
                  <a:pt x="2168956" y="4433697"/>
                </a:lnTo>
                <a:lnTo>
                  <a:pt x="2217166" y="4434205"/>
                </a:lnTo>
                <a:lnTo>
                  <a:pt x="2269502" y="4433608"/>
                </a:lnTo>
                <a:lnTo>
                  <a:pt x="2321534" y="4431792"/>
                </a:lnTo>
                <a:lnTo>
                  <a:pt x="2373274" y="4428795"/>
                </a:lnTo>
                <a:lnTo>
                  <a:pt x="2424671" y="4424629"/>
                </a:lnTo>
                <a:lnTo>
                  <a:pt x="2475750" y="4419282"/>
                </a:lnTo>
                <a:lnTo>
                  <a:pt x="2526474" y="4412805"/>
                </a:lnTo>
                <a:lnTo>
                  <a:pt x="2576830" y="4405173"/>
                </a:lnTo>
                <a:lnTo>
                  <a:pt x="2626804" y="4396435"/>
                </a:lnTo>
                <a:lnTo>
                  <a:pt x="2676398" y="4386580"/>
                </a:lnTo>
                <a:lnTo>
                  <a:pt x="2725585" y="4375620"/>
                </a:lnTo>
                <a:lnTo>
                  <a:pt x="2774365" y="4363593"/>
                </a:lnTo>
                <a:lnTo>
                  <a:pt x="2822702" y="4350486"/>
                </a:lnTo>
                <a:lnTo>
                  <a:pt x="2870606" y="4336326"/>
                </a:lnTo>
                <a:lnTo>
                  <a:pt x="2918041" y="4321124"/>
                </a:lnTo>
                <a:lnTo>
                  <a:pt x="2965018" y="4304893"/>
                </a:lnTo>
                <a:lnTo>
                  <a:pt x="3011500" y="4287647"/>
                </a:lnTo>
                <a:lnTo>
                  <a:pt x="3057499" y="4269397"/>
                </a:lnTo>
                <a:lnTo>
                  <a:pt x="3102978" y="4250156"/>
                </a:lnTo>
                <a:lnTo>
                  <a:pt x="3147936" y="4229938"/>
                </a:lnTo>
                <a:lnTo>
                  <a:pt x="3192361" y="4208754"/>
                </a:lnTo>
                <a:lnTo>
                  <a:pt x="3236239" y="4186618"/>
                </a:lnTo>
                <a:lnTo>
                  <a:pt x="3279546" y="4163555"/>
                </a:lnTo>
                <a:lnTo>
                  <a:pt x="3322282" y="4139565"/>
                </a:lnTo>
                <a:lnTo>
                  <a:pt x="3364420" y="4114673"/>
                </a:lnTo>
                <a:lnTo>
                  <a:pt x="3405962" y="4088866"/>
                </a:lnTo>
                <a:lnTo>
                  <a:pt x="3446881" y="4062196"/>
                </a:lnTo>
                <a:lnTo>
                  <a:pt x="3487178" y="4034637"/>
                </a:lnTo>
                <a:lnTo>
                  <a:pt x="3526828" y="4006240"/>
                </a:lnTo>
                <a:lnTo>
                  <a:pt x="3565817" y="3976992"/>
                </a:lnTo>
                <a:lnTo>
                  <a:pt x="3604133" y="3946906"/>
                </a:lnTo>
                <a:lnTo>
                  <a:pt x="3641775" y="3916019"/>
                </a:lnTo>
                <a:lnTo>
                  <a:pt x="3678720" y="3884320"/>
                </a:lnTo>
                <a:lnTo>
                  <a:pt x="3714953" y="3851833"/>
                </a:lnTo>
                <a:lnTo>
                  <a:pt x="3750462" y="3818572"/>
                </a:lnTo>
                <a:lnTo>
                  <a:pt x="3785235" y="3784536"/>
                </a:lnTo>
                <a:close/>
              </a:path>
            </a:pathLst>
          </a:custGeom>
          <a:solidFill>
            <a:srgbClr val="1C70B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158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EA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A44449-EE3E-E67E-88FE-FF5EEA221436}"/>
              </a:ext>
            </a:extLst>
          </p:cNvPr>
          <p:cNvSpPr txBox="1"/>
          <p:nvPr/>
        </p:nvSpPr>
        <p:spPr>
          <a:xfrm>
            <a:off x="422799" y="1562100"/>
            <a:ext cx="8915396" cy="2875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800"/>
              </a:spcAft>
              <a:buNone/>
            </a:pPr>
            <a:r>
              <a:rPr lang="cy-GB" sz="3200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Mae</a:t>
            </a:r>
            <a:r>
              <a:rPr lang="cy-GB" sz="3200" b="1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Llywodraeth Cymru</a:t>
            </a:r>
            <a:r>
              <a:rPr lang="cy-GB" sz="3200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eisiau i </a:t>
            </a:r>
            <a:r>
              <a:rPr lang="cy-GB" sz="3200" b="1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fwy o bobl</a:t>
            </a:r>
            <a:r>
              <a:rPr lang="cy-GB" sz="3200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fedru </a:t>
            </a:r>
            <a:r>
              <a:rPr lang="cy-GB" sz="3200" b="1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siarad a defnyddio'r Gymraeg</a:t>
            </a:r>
            <a:r>
              <a:rPr lang="cy-GB" sz="3200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yng Nghymru. Y targed yw </a:t>
            </a:r>
            <a:r>
              <a:rPr lang="cy-GB" sz="3200" b="1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miliwn o siaradwyr Cymraeg erbyn 2050</a:t>
            </a:r>
            <a:r>
              <a:rPr lang="cy-GB" sz="3200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! Faint fydd dy oed di yn </a:t>
            </a:r>
            <a:r>
              <a:rPr lang="cy-GB" sz="3200" b="1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2050</a:t>
            </a:r>
            <a:r>
              <a:rPr lang="cy-GB" sz="3200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tybed?</a:t>
            </a:r>
            <a:endParaRPr lang="en-GB" sz="3200" kern="100">
              <a:solidFill>
                <a:srgbClr val="4D585E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6000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49981" y="525307"/>
            <a:ext cx="3513454" cy="8934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890">
              <a:lnSpc>
                <a:spcPct val="111600"/>
              </a:lnSpc>
              <a:spcBef>
                <a:spcPts val="95"/>
              </a:spcBef>
            </a:pPr>
            <a:r>
              <a:rPr sz="2550" i="1" spc="-45" dirty="0">
                <a:solidFill>
                  <a:srgbClr val="4D585F"/>
                </a:solidFill>
                <a:latin typeface="Arial"/>
                <a:cs typeface="Arial"/>
              </a:rPr>
              <a:t>Mae’r</a:t>
            </a:r>
            <a:r>
              <a:rPr sz="2550" i="1" spc="-130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i="1" spc="-45" dirty="0">
                <a:solidFill>
                  <a:srgbClr val="4D585F"/>
                </a:solidFill>
                <a:latin typeface="Arial"/>
                <a:cs typeface="Arial"/>
              </a:rPr>
              <a:t>Gymraeg</a:t>
            </a:r>
            <a:r>
              <a:rPr sz="2550" i="1" spc="-130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i="1" dirty="0">
                <a:solidFill>
                  <a:srgbClr val="4D585F"/>
                </a:solidFill>
                <a:latin typeface="Arial"/>
                <a:cs typeface="Arial"/>
              </a:rPr>
              <a:t>yn</a:t>
            </a:r>
            <a:r>
              <a:rPr sz="2550" i="1" spc="-130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i="1" dirty="0">
                <a:solidFill>
                  <a:srgbClr val="4D585F"/>
                </a:solidFill>
                <a:latin typeface="Arial"/>
                <a:cs typeface="Arial"/>
              </a:rPr>
              <a:t>un</a:t>
            </a:r>
            <a:r>
              <a:rPr sz="2550" i="1" spc="-130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i="1" spc="-50" dirty="0">
                <a:solidFill>
                  <a:srgbClr val="4D585F"/>
                </a:solidFill>
                <a:latin typeface="Arial"/>
                <a:cs typeface="Arial"/>
              </a:rPr>
              <a:t>o </a:t>
            </a:r>
            <a:r>
              <a:rPr sz="2550" i="1" spc="-45" dirty="0">
                <a:solidFill>
                  <a:srgbClr val="4D585F"/>
                </a:solidFill>
                <a:latin typeface="Arial"/>
                <a:cs typeface="Arial"/>
              </a:rPr>
              <a:t>drysorau</a:t>
            </a:r>
            <a:r>
              <a:rPr sz="2550" i="1" spc="-130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i="1" spc="-40" dirty="0">
                <a:solidFill>
                  <a:srgbClr val="4D585F"/>
                </a:solidFill>
                <a:latin typeface="Arial"/>
                <a:cs typeface="Arial"/>
              </a:rPr>
              <a:t>Cymru.</a:t>
            </a:r>
            <a:r>
              <a:rPr sz="2550" i="1" spc="-130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i="1" spc="-10" dirty="0">
                <a:solidFill>
                  <a:srgbClr val="4D585F"/>
                </a:solidFill>
                <a:latin typeface="Arial"/>
                <a:cs typeface="Arial"/>
              </a:rPr>
              <a:t>Mae’n</a:t>
            </a:r>
            <a:endParaRPr sz="25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245738" y="1667795"/>
            <a:ext cx="1457325" cy="944880"/>
            <a:chOff x="8245738" y="1667795"/>
            <a:chExt cx="1457325" cy="944880"/>
          </a:xfrm>
        </p:grpSpPr>
        <p:sp>
          <p:nvSpPr>
            <p:cNvPr id="5" name="object 5"/>
            <p:cNvSpPr/>
            <p:nvPr/>
          </p:nvSpPr>
          <p:spPr>
            <a:xfrm>
              <a:off x="8245738" y="1667795"/>
              <a:ext cx="1457325" cy="944880"/>
            </a:xfrm>
            <a:custGeom>
              <a:avLst/>
              <a:gdLst/>
              <a:ahLst/>
              <a:cxnLst/>
              <a:rect l="l" t="t" r="r" b="b"/>
              <a:pathLst>
                <a:path w="1457325" h="944880">
                  <a:moveTo>
                    <a:pt x="1018703" y="0"/>
                  </a:moveTo>
                  <a:lnTo>
                    <a:pt x="526565" y="0"/>
                  </a:lnTo>
                  <a:lnTo>
                    <a:pt x="478978" y="2584"/>
                  </a:lnTo>
                  <a:lnTo>
                    <a:pt x="432833" y="10156"/>
                  </a:lnTo>
                  <a:lnTo>
                    <a:pt x="388402" y="22443"/>
                  </a:lnTo>
                  <a:lnTo>
                    <a:pt x="345957" y="39172"/>
                  </a:lnTo>
                  <a:lnTo>
                    <a:pt x="305773" y="60070"/>
                  </a:lnTo>
                  <a:lnTo>
                    <a:pt x="268121" y="84864"/>
                  </a:lnTo>
                  <a:lnTo>
                    <a:pt x="233275" y="113282"/>
                  </a:lnTo>
                  <a:lnTo>
                    <a:pt x="201506" y="145051"/>
                  </a:lnTo>
                  <a:lnTo>
                    <a:pt x="173088" y="179899"/>
                  </a:lnTo>
                  <a:lnTo>
                    <a:pt x="148294" y="217551"/>
                  </a:lnTo>
                  <a:lnTo>
                    <a:pt x="127397" y="257737"/>
                  </a:lnTo>
                  <a:lnTo>
                    <a:pt x="110668" y="300183"/>
                  </a:lnTo>
                  <a:lnTo>
                    <a:pt x="98381" y="344616"/>
                  </a:lnTo>
                  <a:lnTo>
                    <a:pt x="90809" y="390763"/>
                  </a:lnTo>
                  <a:lnTo>
                    <a:pt x="88225" y="438353"/>
                  </a:lnTo>
                  <a:lnTo>
                    <a:pt x="91649" y="493008"/>
                  </a:lnTo>
                  <a:lnTo>
                    <a:pt x="101638" y="545691"/>
                  </a:lnTo>
                  <a:lnTo>
                    <a:pt x="117769" y="595991"/>
                  </a:lnTo>
                  <a:lnTo>
                    <a:pt x="139618" y="643495"/>
                  </a:lnTo>
                  <a:lnTo>
                    <a:pt x="166762" y="687793"/>
                  </a:lnTo>
                  <a:lnTo>
                    <a:pt x="18591" y="835977"/>
                  </a:lnTo>
                  <a:lnTo>
                    <a:pt x="4646" y="856988"/>
                  </a:lnTo>
                  <a:lnTo>
                    <a:pt x="0" y="880891"/>
                  </a:lnTo>
                  <a:lnTo>
                    <a:pt x="4651" y="904793"/>
                  </a:lnTo>
                  <a:lnTo>
                    <a:pt x="39620" y="939749"/>
                  </a:lnTo>
                  <a:lnTo>
                    <a:pt x="63523" y="944397"/>
                  </a:lnTo>
                  <a:lnTo>
                    <a:pt x="75655" y="943235"/>
                  </a:lnTo>
                  <a:lnTo>
                    <a:pt x="87426" y="939747"/>
                  </a:lnTo>
                  <a:lnTo>
                    <a:pt x="98476" y="933933"/>
                  </a:lnTo>
                  <a:lnTo>
                    <a:pt x="108443" y="925791"/>
                  </a:lnTo>
                  <a:lnTo>
                    <a:pt x="253642" y="780605"/>
                  </a:lnTo>
                  <a:lnTo>
                    <a:pt x="292755" y="808564"/>
                  </a:lnTo>
                  <a:lnTo>
                    <a:pt x="334856" y="832196"/>
                  </a:lnTo>
                  <a:lnTo>
                    <a:pt x="379617" y="851163"/>
                  </a:lnTo>
                  <a:lnTo>
                    <a:pt x="426708" y="865129"/>
                  </a:lnTo>
                  <a:lnTo>
                    <a:pt x="475800" y="873755"/>
                  </a:lnTo>
                  <a:lnTo>
                    <a:pt x="526565" y="876706"/>
                  </a:lnTo>
                  <a:lnTo>
                    <a:pt x="1018703" y="876706"/>
                  </a:lnTo>
                  <a:lnTo>
                    <a:pt x="1066290" y="874121"/>
                  </a:lnTo>
                  <a:lnTo>
                    <a:pt x="1112436" y="866549"/>
                  </a:lnTo>
                  <a:lnTo>
                    <a:pt x="1156868" y="854262"/>
                  </a:lnTo>
                  <a:lnTo>
                    <a:pt x="1199313" y="837534"/>
                  </a:lnTo>
                  <a:lnTo>
                    <a:pt x="1239499" y="816636"/>
                  </a:lnTo>
                  <a:lnTo>
                    <a:pt x="1277152" y="791841"/>
                  </a:lnTo>
                  <a:lnTo>
                    <a:pt x="1311999" y="763423"/>
                  </a:lnTo>
                  <a:lnTo>
                    <a:pt x="1343769" y="731654"/>
                  </a:lnTo>
                  <a:lnTo>
                    <a:pt x="1372188" y="696807"/>
                  </a:lnTo>
                  <a:lnTo>
                    <a:pt x="1396983" y="659154"/>
                  </a:lnTo>
                  <a:lnTo>
                    <a:pt x="1417882" y="618968"/>
                  </a:lnTo>
                  <a:lnTo>
                    <a:pt x="1434612" y="576523"/>
                  </a:lnTo>
                  <a:lnTo>
                    <a:pt x="1446899" y="532090"/>
                  </a:lnTo>
                  <a:lnTo>
                    <a:pt x="1454471" y="485942"/>
                  </a:lnTo>
                  <a:lnTo>
                    <a:pt x="1457056" y="438353"/>
                  </a:lnTo>
                  <a:lnTo>
                    <a:pt x="1454471" y="390763"/>
                  </a:lnTo>
                  <a:lnTo>
                    <a:pt x="1446899" y="344616"/>
                  </a:lnTo>
                  <a:lnTo>
                    <a:pt x="1434612" y="300183"/>
                  </a:lnTo>
                  <a:lnTo>
                    <a:pt x="1417882" y="257737"/>
                  </a:lnTo>
                  <a:lnTo>
                    <a:pt x="1396983" y="217551"/>
                  </a:lnTo>
                  <a:lnTo>
                    <a:pt x="1372188" y="179899"/>
                  </a:lnTo>
                  <a:lnTo>
                    <a:pt x="1343769" y="145051"/>
                  </a:lnTo>
                  <a:lnTo>
                    <a:pt x="1311999" y="113282"/>
                  </a:lnTo>
                  <a:lnTo>
                    <a:pt x="1277152" y="84864"/>
                  </a:lnTo>
                  <a:lnTo>
                    <a:pt x="1239499" y="60070"/>
                  </a:lnTo>
                  <a:lnTo>
                    <a:pt x="1199313" y="39172"/>
                  </a:lnTo>
                  <a:lnTo>
                    <a:pt x="1156868" y="22443"/>
                  </a:lnTo>
                  <a:lnTo>
                    <a:pt x="1112436" y="10156"/>
                  </a:lnTo>
                  <a:lnTo>
                    <a:pt x="1066290" y="2584"/>
                  </a:lnTo>
                  <a:lnTo>
                    <a:pt x="1018703" y="0"/>
                  </a:lnTo>
                  <a:close/>
                </a:path>
              </a:pathLst>
            </a:custGeom>
            <a:solidFill>
              <a:srgbClr val="ED6D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99157" y="2031997"/>
              <a:ext cx="162585" cy="16258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49476" y="2031997"/>
              <a:ext cx="162585" cy="16258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99793" y="2031997"/>
              <a:ext cx="162598" cy="16258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28628" y="1418751"/>
            <a:ext cx="5089865" cy="35693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11600"/>
              </a:lnSpc>
              <a:spcBef>
                <a:spcPts val="95"/>
              </a:spcBef>
            </a:pPr>
            <a:r>
              <a:rPr sz="2550" b="1" i="1" spc="-30" dirty="0">
                <a:solidFill>
                  <a:srgbClr val="4D585F"/>
                </a:solidFill>
                <a:latin typeface="Arial"/>
                <a:cs typeface="Arial"/>
              </a:rPr>
              <a:t>rhan</a:t>
            </a:r>
            <a:r>
              <a:rPr sz="2550" b="1" i="1" spc="-160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spc="-20" dirty="0">
                <a:solidFill>
                  <a:srgbClr val="4D585F"/>
                </a:solidFill>
                <a:latin typeface="Arial"/>
                <a:cs typeface="Arial"/>
              </a:rPr>
              <a:t>o’r</a:t>
            </a:r>
            <a:r>
              <a:rPr sz="2550" b="1" i="1" spc="-140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spc="-20" dirty="0">
                <a:solidFill>
                  <a:srgbClr val="4D585F"/>
                </a:solidFill>
                <a:latin typeface="Arial"/>
                <a:cs typeface="Arial"/>
              </a:rPr>
              <a:t>hyn</a:t>
            </a:r>
            <a:r>
              <a:rPr sz="2550" b="1" i="1" spc="-145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spc="-30" dirty="0">
                <a:solidFill>
                  <a:srgbClr val="4D585F"/>
                </a:solidFill>
                <a:latin typeface="Arial"/>
                <a:cs typeface="Arial"/>
              </a:rPr>
              <a:t>sy’n</a:t>
            </a:r>
            <a:r>
              <a:rPr sz="2550" b="1" i="1" spc="-140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spc="-20" dirty="0">
                <a:solidFill>
                  <a:srgbClr val="4D585F"/>
                </a:solidFill>
                <a:latin typeface="Arial"/>
                <a:cs typeface="Arial"/>
              </a:rPr>
              <a:t>ein</a:t>
            </a:r>
            <a:r>
              <a:rPr sz="2550" b="1" i="1" spc="-145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spc="-40" dirty="0">
                <a:solidFill>
                  <a:srgbClr val="4D585F"/>
                </a:solidFill>
                <a:latin typeface="Arial"/>
                <a:cs typeface="Arial"/>
              </a:rPr>
              <a:t>diffinio</a:t>
            </a:r>
            <a:r>
              <a:rPr sz="2550" b="1" i="1" spc="-135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spc="-25" dirty="0">
                <a:solidFill>
                  <a:srgbClr val="4D585F"/>
                </a:solidFill>
                <a:latin typeface="Arial"/>
                <a:cs typeface="Arial"/>
              </a:rPr>
              <a:t>fel </a:t>
            </a:r>
            <a:r>
              <a:rPr sz="2550" b="1" i="1" spc="-30" dirty="0">
                <a:solidFill>
                  <a:srgbClr val="4D585F"/>
                </a:solidFill>
                <a:latin typeface="Arial"/>
                <a:cs typeface="Arial"/>
              </a:rPr>
              <a:t>pobl</a:t>
            </a:r>
            <a:r>
              <a:rPr sz="2550" b="1" i="1" spc="-145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dirty="0">
                <a:solidFill>
                  <a:srgbClr val="4D585F"/>
                </a:solidFill>
                <a:latin typeface="Arial"/>
                <a:cs typeface="Arial"/>
              </a:rPr>
              <a:t>ac</a:t>
            </a:r>
            <a:r>
              <a:rPr sz="2550" b="1" i="1" spc="-135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spc="-20" dirty="0">
                <a:solidFill>
                  <a:srgbClr val="4D585F"/>
                </a:solidFill>
                <a:latin typeface="Arial"/>
                <a:cs typeface="Arial"/>
              </a:rPr>
              <a:t>fel</a:t>
            </a:r>
            <a:r>
              <a:rPr sz="2550" b="1" i="1" spc="-140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spc="-45" dirty="0">
                <a:solidFill>
                  <a:srgbClr val="4D585F"/>
                </a:solidFill>
                <a:latin typeface="Arial"/>
                <a:cs typeface="Arial"/>
              </a:rPr>
              <a:t>cenedl.</a:t>
            </a:r>
            <a:r>
              <a:rPr sz="2550" b="1" i="1" spc="-130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spc="-20" dirty="0">
                <a:solidFill>
                  <a:srgbClr val="4D585F"/>
                </a:solidFill>
                <a:latin typeface="Arial"/>
                <a:cs typeface="Arial"/>
              </a:rPr>
              <a:t>Ein</a:t>
            </a:r>
            <a:r>
              <a:rPr sz="2550" b="1" i="1" spc="-140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spc="-40" dirty="0">
                <a:solidFill>
                  <a:srgbClr val="4D585F"/>
                </a:solidFill>
                <a:latin typeface="Arial"/>
                <a:cs typeface="Arial"/>
              </a:rPr>
              <a:t>huchelgais </a:t>
            </a:r>
            <a:r>
              <a:rPr sz="2550" b="1" i="1" dirty="0">
                <a:solidFill>
                  <a:srgbClr val="4D585F"/>
                </a:solidFill>
                <a:latin typeface="Arial"/>
                <a:cs typeface="Arial"/>
              </a:rPr>
              <a:t>ni</a:t>
            </a:r>
            <a:r>
              <a:rPr sz="2550" b="1" i="1" spc="-125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spc="-20" dirty="0">
                <a:solidFill>
                  <a:srgbClr val="4D585F"/>
                </a:solidFill>
                <a:latin typeface="Arial"/>
                <a:cs typeface="Arial"/>
              </a:rPr>
              <a:t>fel</a:t>
            </a:r>
            <a:r>
              <a:rPr sz="2550" b="1" i="1" spc="-125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spc="-50" dirty="0">
                <a:solidFill>
                  <a:srgbClr val="4D585F"/>
                </a:solidFill>
                <a:latin typeface="Arial"/>
                <a:cs typeface="Arial"/>
              </a:rPr>
              <a:t>Llywodraeth</a:t>
            </a:r>
            <a:r>
              <a:rPr sz="2550" b="1" i="1" spc="-125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spc="-45" dirty="0">
                <a:solidFill>
                  <a:srgbClr val="4D585F"/>
                </a:solidFill>
                <a:latin typeface="Arial"/>
                <a:cs typeface="Arial"/>
              </a:rPr>
              <a:t>Cymru</a:t>
            </a:r>
            <a:r>
              <a:rPr sz="2550" b="1" i="1" spc="-125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spc="-25" dirty="0">
                <a:solidFill>
                  <a:srgbClr val="4D585F"/>
                </a:solidFill>
                <a:latin typeface="Arial"/>
                <a:cs typeface="Arial"/>
              </a:rPr>
              <a:t>yw </a:t>
            </a:r>
            <a:r>
              <a:rPr sz="2550" b="1" i="1" spc="-45" dirty="0">
                <a:solidFill>
                  <a:srgbClr val="4D585F"/>
                </a:solidFill>
                <a:latin typeface="Arial"/>
                <a:cs typeface="Arial"/>
              </a:rPr>
              <a:t>gweld</a:t>
            </a:r>
            <a:r>
              <a:rPr sz="2550" b="1" i="1" spc="-130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spc="-40" dirty="0">
                <a:solidFill>
                  <a:srgbClr val="4D585F"/>
                </a:solidFill>
                <a:latin typeface="Arial"/>
                <a:cs typeface="Arial"/>
              </a:rPr>
              <a:t>miliwn</a:t>
            </a:r>
            <a:r>
              <a:rPr sz="2550" b="1" i="1" spc="-125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dirty="0">
                <a:solidFill>
                  <a:srgbClr val="4D585F"/>
                </a:solidFill>
                <a:latin typeface="Arial"/>
                <a:cs typeface="Arial"/>
              </a:rPr>
              <a:t>o</a:t>
            </a:r>
            <a:r>
              <a:rPr sz="2550" b="1" i="1" spc="-125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spc="-30" dirty="0">
                <a:solidFill>
                  <a:srgbClr val="4D585F"/>
                </a:solidFill>
                <a:latin typeface="Arial"/>
                <a:cs typeface="Arial"/>
              </a:rPr>
              <a:t>bobl</a:t>
            </a:r>
            <a:r>
              <a:rPr sz="2550" b="1" i="1" spc="-125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dirty="0">
                <a:solidFill>
                  <a:srgbClr val="4D585F"/>
                </a:solidFill>
                <a:latin typeface="Arial"/>
                <a:cs typeface="Arial"/>
              </a:rPr>
              <a:t>yn</a:t>
            </a:r>
            <a:r>
              <a:rPr sz="2550" b="1" i="1" spc="-125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spc="-10" dirty="0">
                <a:solidFill>
                  <a:srgbClr val="4D585F"/>
                </a:solidFill>
                <a:latin typeface="Arial"/>
                <a:cs typeface="Arial"/>
              </a:rPr>
              <a:t>gallu </a:t>
            </a:r>
            <a:r>
              <a:rPr sz="2550" b="1" i="1" spc="-45" dirty="0">
                <a:solidFill>
                  <a:srgbClr val="4D585F"/>
                </a:solidFill>
                <a:latin typeface="Arial"/>
                <a:cs typeface="Arial"/>
              </a:rPr>
              <a:t>mwynhau</a:t>
            </a:r>
            <a:r>
              <a:rPr sz="2550" b="1" i="1" spc="-114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spc="-40" dirty="0">
                <a:solidFill>
                  <a:srgbClr val="4D585F"/>
                </a:solidFill>
                <a:latin typeface="Arial"/>
                <a:cs typeface="Arial"/>
              </a:rPr>
              <a:t>siarad</a:t>
            </a:r>
            <a:r>
              <a:rPr sz="2550" b="1" i="1" spc="-110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dirty="0">
                <a:solidFill>
                  <a:srgbClr val="4D585F"/>
                </a:solidFill>
                <a:latin typeface="Arial"/>
                <a:cs typeface="Arial"/>
              </a:rPr>
              <a:t>a</a:t>
            </a:r>
            <a:r>
              <a:rPr sz="2550" b="1" i="1" spc="-114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spc="-10" dirty="0">
                <a:solidFill>
                  <a:srgbClr val="4D585F"/>
                </a:solidFill>
                <a:latin typeface="Arial"/>
                <a:cs typeface="Arial"/>
              </a:rPr>
              <a:t>defnyddio’r </a:t>
            </a:r>
            <a:r>
              <a:rPr sz="2550" b="1" i="1" spc="-45" dirty="0">
                <a:solidFill>
                  <a:srgbClr val="4D585F"/>
                </a:solidFill>
                <a:latin typeface="Arial"/>
                <a:cs typeface="Arial"/>
              </a:rPr>
              <a:t>Gymraeg</a:t>
            </a:r>
            <a:r>
              <a:rPr sz="2550" b="1" i="1" spc="-105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spc="-45" dirty="0">
                <a:solidFill>
                  <a:srgbClr val="4D585F"/>
                </a:solidFill>
                <a:latin typeface="Arial"/>
                <a:cs typeface="Arial"/>
              </a:rPr>
              <a:t>erbyn</a:t>
            </a:r>
            <a:r>
              <a:rPr sz="2550" b="1" i="1" spc="-105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2550" b="1" i="1" spc="-10" dirty="0">
                <a:solidFill>
                  <a:srgbClr val="4D585F"/>
                </a:solidFill>
                <a:latin typeface="Arial"/>
                <a:cs typeface="Arial"/>
              </a:rPr>
              <a:t>2050.</a:t>
            </a:r>
            <a:endParaRPr sz="2550" dirty="0">
              <a:latin typeface="Arial"/>
              <a:cs typeface="Arial"/>
            </a:endParaRPr>
          </a:p>
          <a:p>
            <a:pPr marL="1263650" marR="1254760" indent="-635" algn="ctr">
              <a:lnSpc>
                <a:spcPct val="105500"/>
              </a:lnSpc>
              <a:spcBef>
                <a:spcPts val="1850"/>
              </a:spcBef>
            </a:pPr>
            <a:r>
              <a:rPr sz="2150" b="1" spc="-25" dirty="0">
                <a:solidFill>
                  <a:srgbClr val="ED6D05"/>
                </a:solidFill>
                <a:latin typeface="Arial"/>
                <a:cs typeface="Arial"/>
              </a:rPr>
              <a:t>Cymraeg</a:t>
            </a:r>
            <a:r>
              <a:rPr sz="2150" b="1" spc="-85" dirty="0">
                <a:solidFill>
                  <a:srgbClr val="ED6D05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ED6D05"/>
                </a:solidFill>
                <a:latin typeface="Arial"/>
                <a:cs typeface="Arial"/>
              </a:rPr>
              <a:t>2050, </a:t>
            </a:r>
            <a:r>
              <a:rPr sz="2150" b="1" spc="-30" dirty="0">
                <a:solidFill>
                  <a:srgbClr val="ED6D05"/>
                </a:solidFill>
                <a:latin typeface="Arial"/>
                <a:cs typeface="Arial"/>
              </a:rPr>
              <a:t>Llywodraeth</a:t>
            </a:r>
            <a:r>
              <a:rPr lang="en-GB" sz="2150" b="1" spc="-75" dirty="0">
                <a:solidFill>
                  <a:srgbClr val="ED6D05"/>
                </a:solidFill>
                <a:latin typeface="Arial"/>
                <a:cs typeface="Arial"/>
              </a:rPr>
              <a:t> </a:t>
            </a:r>
            <a:r>
              <a:rPr sz="2150" b="1" spc="-20" dirty="0">
                <a:solidFill>
                  <a:srgbClr val="ED6D05"/>
                </a:solidFill>
                <a:latin typeface="Arial"/>
                <a:cs typeface="Arial"/>
              </a:rPr>
              <a:t>Cymru</a:t>
            </a:r>
            <a:endParaRPr sz="2150" dirty="0">
              <a:latin typeface="Arial"/>
              <a:cs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ADAA2B-758B-8870-4DDA-0BA9BE7C0BAF}"/>
              </a:ext>
            </a:extLst>
          </p:cNvPr>
          <p:cNvGrpSpPr/>
          <p:nvPr/>
        </p:nvGrpSpPr>
        <p:grpSpPr>
          <a:xfrm>
            <a:off x="842617" y="601872"/>
            <a:ext cx="5037037" cy="533401"/>
            <a:chOff x="842617" y="601872"/>
            <a:chExt cx="5037037" cy="533401"/>
          </a:xfrm>
        </p:grpSpPr>
        <p:sp>
          <p:nvSpPr>
            <p:cNvPr id="10" name="object 10"/>
            <p:cNvSpPr/>
            <p:nvPr/>
          </p:nvSpPr>
          <p:spPr>
            <a:xfrm>
              <a:off x="842617" y="601873"/>
              <a:ext cx="581025" cy="533400"/>
            </a:xfrm>
            <a:custGeom>
              <a:avLst/>
              <a:gdLst/>
              <a:ahLst/>
              <a:cxnLst/>
              <a:rect l="l" t="t" r="r" b="b"/>
              <a:pathLst>
                <a:path w="581025" h="533400">
                  <a:moveTo>
                    <a:pt x="554951" y="0"/>
                  </a:moveTo>
                  <a:lnTo>
                    <a:pt x="447243" y="0"/>
                  </a:lnTo>
                  <a:lnTo>
                    <a:pt x="422440" y="62280"/>
                  </a:lnTo>
                  <a:lnTo>
                    <a:pt x="402320" y="112476"/>
                  </a:lnTo>
                  <a:lnTo>
                    <a:pt x="386363" y="154016"/>
                  </a:lnTo>
                  <a:lnTo>
                    <a:pt x="374048" y="190327"/>
                  </a:lnTo>
                  <a:lnTo>
                    <a:pt x="358263" y="260977"/>
                  </a:lnTo>
                  <a:lnTo>
                    <a:pt x="353752" y="302171"/>
                  </a:lnTo>
                  <a:lnTo>
                    <a:pt x="350803" y="351848"/>
                  </a:lnTo>
                  <a:lnTo>
                    <a:pt x="348894" y="413435"/>
                  </a:lnTo>
                  <a:lnTo>
                    <a:pt x="348894" y="532853"/>
                  </a:lnTo>
                  <a:lnTo>
                    <a:pt x="580707" y="532853"/>
                  </a:lnTo>
                  <a:lnTo>
                    <a:pt x="580707" y="277621"/>
                  </a:lnTo>
                  <a:lnTo>
                    <a:pt x="480021" y="277621"/>
                  </a:lnTo>
                  <a:lnTo>
                    <a:pt x="484110" y="221284"/>
                  </a:lnTo>
                  <a:lnTo>
                    <a:pt x="491644" y="175467"/>
                  </a:lnTo>
                  <a:lnTo>
                    <a:pt x="502561" y="135301"/>
                  </a:lnTo>
                  <a:lnTo>
                    <a:pt x="516794" y="95914"/>
                  </a:lnTo>
                  <a:lnTo>
                    <a:pt x="534279" y="52437"/>
                  </a:lnTo>
                  <a:lnTo>
                    <a:pt x="554951" y="0"/>
                  </a:lnTo>
                  <a:close/>
                </a:path>
                <a:path w="581025" h="533400">
                  <a:moveTo>
                    <a:pt x="208394" y="0"/>
                  </a:moveTo>
                  <a:lnTo>
                    <a:pt x="98348" y="0"/>
                  </a:lnTo>
                  <a:lnTo>
                    <a:pt x="74238" y="62280"/>
                  </a:lnTo>
                  <a:lnTo>
                    <a:pt x="54637" y="112476"/>
                  </a:lnTo>
                  <a:lnTo>
                    <a:pt x="39026" y="154016"/>
                  </a:lnTo>
                  <a:lnTo>
                    <a:pt x="26884" y="190327"/>
                  </a:lnTo>
                  <a:lnTo>
                    <a:pt x="10926" y="260977"/>
                  </a:lnTo>
                  <a:lnTo>
                    <a:pt x="6070" y="302171"/>
                  </a:lnTo>
                  <a:lnTo>
                    <a:pt x="2601" y="351848"/>
                  </a:lnTo>
                  <a:lnTo>
                    <a:pt x="0" y="413435"/>
                  </a:lnTo>
                  <a:lnTo>
                    <a:pt x="0" y="532853"/>
                  </a:lnTo>
                  <a:lnTo>
                    <a:pt x="231813" y="532853"/>
                  </a:lnTo>
                  <a:lnTo>
                    <a:pt x="231813" y="277621"/>
                  </a:lnTo>
                  <a:lnTo>
                    <a:pt x="131127" y="277621"/>
                  </a:lnTo>
                  <a:lnTo>
                    <a:pt x="136037" y="221284"/>
                  </a:lnTo>
                  <a:lnTo>
                    <a:pt x="143875" y="175467"/>
                  </a:lnTo>
                  <a:lnTo>
                    <a:pt x="154835" y="135301"/>
                  </a:lnTo>
                  <a:lnTo>
                    <a:pt x="169111" y="95914"/>
                  </a:lnTo>
                  <a:lnTo>
                    <a:pt x="208394" y="0"/>
                  </a:lnTo>
                  <a:close/>
                </a:path>
              </a:pathLst>
            </a:custGeom>
            <a:solidFill>
              <a:srgbClr val="ED6D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98629" y="601872"/>
              <a:ext cx="581025" cy="533400"/>
            </a:xfrm>
            <a:custGeom>
              <a:avLst/>
              <a:gdLst/>
              <a:ahLst/>
              <a:cxnLst/>
              <a:rect l="l" t="t" r="r" b="b"/>
              <a:pathLst>
                <a:path w="581025" h="533400">
                  <a:moveTo>
                    <a:pt x="231813" y="0"/>
                  </a:moveTo>
                  <a:lnTo>
                    <a:pt x="0" y="0"/>
                  </a:lnTo>
                  <a:lnTo>
                    <a:pt x="0" y="255231"/>
                  </a:lnTo>
                  <a:lnTo>
                    <a:pt x="100685" y="255231"/>
                  </a:lnTo>
                  <a:lnTo>
                    <a:pt x="96597" y="311569"/>
                  </a:lnTo>
                  <a:lnTo>
                    <a:pt x="89062" y="357385"/>
                  </a:lnTo>
                  <a:lnTo>
                    <a:pt x="78146" y="397552"/>
                  </a:lnTo>
                  <a:lnTo>
                    <a:pt x="63912" y="436939"/>
                  </a:lnTo>
                  <a:lnTo>
                    <a:pt x="46427" y="480416"/>
                  </a:lnTo>
                  <a:lnTo>
                    <a:pt x="25755" y="532853"/>
                  </a:lnTo>
                  <a:lnTo>
                    <a:pt x="133464" y="532853"/>
                  </a:lnTo>
                  <a:lnTo>
                    <a:pt x="158267" y="470573"/>
                  </a:lnTo>
                  <a:lnTo>
                    <a:pt x="178387" y="420377"/>
                  </a:lnTo>
                  <a:lnTo>
                    <a:pt x="194344" y="378837"/>
                  </a:lnTo>
                  <a:lnTo>
                    <a:pt x="206659" y="342526"/>
                  </a:lnTo>
                  <a:lnTo>
                    <a:pt x="222444" y="271876"/>
                  </a:lnTo>
                  <a:lnTo>
                    <a:pt x="226954" y="230682"/>
                  </a:lnTo>
                  <a:lnTo>
                    <a:pt x="229904" y="181005"/>
                  </a:lnTo>
                  <a:lnTo>
                    <a:pt x="231813" y="119418"/>
                  </a:lnTo>
                  <a:lnTo>
                    <a:pt x="231813" y="0"/>
                  </a:lnTo>
                  <a:close/>
                </a:path>
                <a:path w="581025" h="533400">
                  <a:moveTo>
                    <a:pt x="580707" y="0"/>
                  </a:moveTo>
                  <a:lnTo>
                    <a:pt x="348894" y="0"/>
                  </a:lnTo>
                  <a:lnTo>
                    <a:pt x="348894" y="255231"/>
                  </a:lnTo>
                  <a:lnTo>
                    <a:pt x="449580" y="255231"/>
                  </a:lnTo>
                  <a:lnTo>
                    <a:pt x="444669" y="311569"/>
                  </a:lnTo>
                  <a:lnTo>
                    <a:pt x="436832" y="357385"/>
                  </a:lnTo>
                  <a:lnTo>
                    <a:pt x="425872" y="397552"/>
                  </a:lnTo>
                  <a:lnTo>
                    <a:pt x="411595" y="436939"/>
                  </a:lnTo>
                  <a:lnTo>
                    <a:pt x="372313" y="532853"/>
                  </a:lnTo>
                  <a:lnTo>
                    <a:pt x="482358" y="532853"/>
                  </a:lnTo>
                  <a:lnTo>
                    <a:pt x="506469" y="470573"/>
                  </a:lnTo>
                  <a:lnTo>
                    <a:pt x="526069" y="420377"/>
                  </a:lnTo>
                  <a:lnTo>
                    <a:pt x="541680" y="378837"/>
                  </a:lnTo>
                  <a:lnTo>
                    <a:pt x="553822" y="342526"/>
                  </a:lnTo>
                  <a:lnTo>
                    <a:pt x="569780" y="271876"/>
                  </a:lnTo>
                  <a:lnTo>
                    <a:pt x="574637" y="230682"/>
                  </a:lnTo>
                  <a:lnTo>
                    <a:pt x="578106" y="181005"/>
                  </a:lnTo>
                  <a:lnTo>
                    <a:pt x="580707" y="119418"/>
                  </a:lnTo>
                  <a:lnTo>
                    <a:pt x="580707" y="0"/>
                  </a:lnTo>
                  <a:close/>
                </a:path>
              </a:pathLst>
            </a:custGeom>
            <a:solidFill>
              <a:srgbClr val="ED6D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40945" y="2064715"/>
            <a:ext cx="2813309" cy="36502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17005" y="457200"/>
            <a:ext cx="6859270" cy="4800600"/>
          </a:xfrm>
          <a:custGeom>
            <a:avLst/>
            <a:gdLst/>
            <a:ahLst/>
            <a:cxnLst/>
            <a:rect l="l" t="t" r="r" b="b"/>
            <a:pathLst>
              <a:path w="6859270" h="4800600">
                <a:moveTo>
                  <a:pt x="4458411" y="0"/>
                </a:moveTo>
                <a:lnTo>
                  <a:pt x="2400300" y="0"/>
                </a:lnTo>
                <a:lnTo>
                  <a:pt x="2352109" y="480"/>
                </a:lnTo>
                <a:lnTo>
                  <a:pt x="2304143" y="1915"/>
                </a:lnTo>
                <a:lnTo>
                  <a:pt x="2256408" y="4296"/>
                </a:lnTo>
                <a:lnTo>
                  <a:pt x="2208916" y="7613"/>
                </a:lnTo>
                <a:lnTo>
                  <a:pt x="2161674" y="11857"/>
                </a:lnTo>
                <a:lnTo>
                  <a:pt x="2114692" y="17020"/>
                </a:lnTo>
                <a:lnTo>
                  <a:pt x="2067979" y="23091"/>
                </a:lnTo>
                <a:lnTo>
                  <a:pt x="2021544" y="30062"/>
                </a:lnTo>
                <a:lnTo>
                  <a:pt x="1975396" y="37924"/>
                </a:lnTo>
                <a:lnTo>
                  <a:pt x="1929545" y="46668"/>
                </a:lnTo>
                <a:lnTo>
                  <a:pt x="1884000" y="56284"/>
                </a:lnTo>
                <a:lnTo>
                  <a:pt x="1838769" y="66763"/>
                </a:lnTo>
                <a:lnTo>
                  <a:pt x="1793862" y="78097"/>
                </a:lnTo>
                <a:lnTo>
                  <a:pt x="1749289" y="90275"/>
                </a:lnTo>
                <a:lnTo>
                  <a:pt x="1705057" y="103289"/>
                </a:lnTo>
                <a:lnTo>
                  <a:pt x="1661177" y="117130"/>
                </a:lnTo>
                <a:lnTo>
                  <a:pt x="1617657" y="131789"/>
                </a:lnTo>
                <a:lnTo>
                  <a:pt x="1574507" y="147255"/>
                </a:lnTo>
                <a:lnTo>
                  <a:pt x="1531735" y="163522"/>
                </a:lnTo>
                <a:lnTo>
                  <a:pt x="1489352" y="180578"/>
                </a:lnTo>
                <a:lnTo>
                  <a:pt x="1447365" y="198415"/>
                </a:lnTo>
                <a:lnTo>
                  <a:pt x="1405785" y="217024"/>
                </a:lnTo>
                <a:lnTo>
                  <a:pt x="1364619" y="236396"/>
                </a:lnTo>
                <a:lnTo>
                  <a:pt x="1323879" y="256522"/>
                </a:lnTo>
                <a:lnTo>
                  <a:pt x="1283572" y="277392"/>
                </a:lnTo>
                <a:lnTo>
                  <a:pt x="1243707" y="298997"/>
                </a:lnTo>
                <a:lnTo>
                  <a:pt x="1204295" y="321328"/>
                </a:lnTo>
                <a:lnTo>
                  <a:pt x="1165344" y="344376"/>
                </a:lnTo>
                <a:lnTo>
                  <a:pt x="1126862" y="368132"/>
                </a:lnTo>
                <a:lnTo>
                  <a:pt x="1088860" y="392587"/>
                </a:lnTo>
                <a:lnTo>
                  <a:pt x="1051347" y="417731"/>
                </a:lnTo>
                <a:lnTo>
                  <a:pt x="1014331" y="443556"/>
                </a:lnTo>
                <a:lnTo>
                  <a:pt x="977822" y="470052"/>
                </a:lnTo>
                <a:lnTo>
                  <a:pt x="941828" y="497210"/>
                </a:lnTo>
                <a:lnTo>
                  <a:pt x="906360" y="525021"/>
                </a:lnTo>
                <a:lnTo>
                  <a:pt x="871426" y="553476"/>
                </a:lnTo>
                <a:lnTo>
                  <a:pt x="837035" y="582566"/>
                </a:lnTo>
                <a:lnTo>
                  <a:pt x="803197" y="612281"/>
                </a:lnTo>
                <a:lnTo>
                  <a:pt x="769920" y="642613"/>
                </a:lnTo>
                <a:lnTo>
                  <a:pt x="737214" y="673552"/>
                </a:lnTo>
                <a:lnTo>
                  <a:pt x="705088" y="705089"/>
                </a:lnTo>
                <a:lnTo>
                  <a:pt x="673550" y="737215"/>
                </a:lnTo>
                <a:lnTo>
                  <a:pt x="642611" y="769921"/>
                </a:lnTo>
                <a:lnTo>
                  <a:pt x="612280" y="803198"/>
                </a:lnTo>
                <a:lnTo>
                  <a:pt x="582564" y="837036"/>
                </a:lnTo>
                <a:lnTo>
                  <a:pt x="553474" y="871427"/>
                </a:lnTo>
                <a:lnTo>
                  <a:pt x="525019" y="906361"/>
                </a:lnTo>
                <a:lnTo>
                  <a:pt x="497208" y="941829"/>
                </a:lnTo>
                <a:lnTo>
                  <a:pt x="470050" y="977822"/>
                </a:lnTo>
                <a:lnTo>
                  <a:pt x="443554" y="1014331"/>
                </a:lnTo>
                <a:lnTo>
                  <a:pt x="417729" y="1051346"/>
                </a:lnTo>
                <a:lnTo>
                  <a:pt x="392585" y="1088859"/>
                </a:lnTo>
                <a:lnTo>
                  <a:pt x="368130" y="1126861"/>
                </a:lnTo>
                <a:lnTo>
                  <a:pt x="344374" y="1165342"/>
                </a:lnTo>
                <a:lnTo>
                  <a:pt x="321326" y="1204293"/>
                </a:lnTo>
                <a:lnTo>
                  <a:pt x="298995" y="1243705"/>
                </a:lnTo>
                <a:lnTo>
                  <a:pt x="277390" y="1283569"/>
                </a:lnTo>
                <a:lnTo>
                  <a:pt x="256520" y="1323875"/>
                </a:lnTo>
                <a:lnTo>
                  <a:pt x="236395" y="1364615"/>
                </a:lnTo>
                <a:lnTo>
                  <a:pt x="217023" y="1405780"/>
                </a:lnTo>
                <a:lnTo>
                  <a:pt x="198414" y="1447360"/>
                </a:lnTo>
                <a:lnTo>
                  <a:pt x="180577" y="1489346"/>
                </a:lnTo>
                <a:lnTo>
                  <a:pt x="163520" y="1531729"/>
                </a:lnTo>
                <a:lnTo>
                  <a:pt x="147254" y="1574500"/>
                </a:lnTo>
                <a:lnTo>
                  <a:pt x="131787" y="1617649"/>
                </a:lnTo>
                <a:lnTo>
                  <a:pt x="117129" y="1661168"/>
                </a:lnTo>
                <a:lnTo>
                  <a:pt x="103288" y="1705048"/>
                </a:lnTo>
                <a:lnTo>
                  <a:pt x="90274" y="1749279"/>
                </a:lnTo>
                <a:lnTo>
                  <a:pt x="78096" y="1793851"/>
                </a:lnTo>
                <a:lnTo>
                  <a:pt x="66763" y="1838757"/>
                </a:lnTo>
                <a:lnTo>
                  <a:pt x="56283" y="1883987"/>
                </a:lnTo>
                <a:lnTo>
                  <a:pt x="46667" y="1929532"/>
                </a:lnTo>
                <a:lnTo>
                  <a:pt x="37924" y="1975382"/>
                </a:lnTo>
                <a:lnTo>
                  <a:pt x="30062" y="2021528"/>
                </a:lnTo>
                <a:lnTo>
                  <a:pt x="23091" y="2067962"/>
                </a:lnTo>
                <a:lnTo>
                  <a:pt x="17019" y="2114674"/>
                </a:lnTo>
                <a:lnTo>
                  <a:pt x="11857" y="2161655"/>
                </a:lnTo>
                <a:lnTo>
                  <a:pt x="7613" y="2208895"/>
                </a:lnTo>
                <a:lnTo>
                  <a:pt x="4296" y="2256387"/>
                </a:lnTo>
                <a:lnTo>
                  <a:pt x="1915" y="2304120"/>
                </a:lnTo>
                <a:lnTo>
                  <a:pt x="480" y="2352085"/>
                </a:lnTo>
                <a:lnTo>
                  <a:pt x="0" y="2400274"/>
                </a:lnTo>
                <a:lnTo>
                  <a:pt x="480" y="2448501"/>
                </a:lnTo>
                <a:lnTo>
                  <a:pt x="1915" y="2496467"/>
                </a:lnTo>
                <a:lnTo>
                  <a:pt x="4296" y="2544201"/>
                </a:lnTo>
                <a:lnTo>
                  <a:pt x="7613" y="2591693"/>
                </a:lnTo>
                <a:lnTo>
                  <a:pt x="11857" y="2638934"/>
                </a:lnTo>
                <a:lnTo>
                  <a:pt x="17019" y="2685915"/>
                </a:lnTo>
                <a:lnTo>
                  <a:pt x="23091" y="2732627"/>
                </a:lnTo>
                <a:lnTo>
                  <a:pt x="30062" y="2779062"/>
                </a:lnTo>
                <a:lnTo>
                  <a:pt x="37924" y="2825208"/>
                </a:lnTo>
                <a:lnTo>
                  <a:pt x="46667" y="2871059"/>
                </a:lnTo>
                <a:lnTo>
                  <a:pt x="56283" y="2916604"/>
                </a:lnTo>
                <a:lnTo>
                  <a:pt x="66763" y="2961834"/>
                </a:lnTo>
                <a:lnTo>
                  <a:pt x="78096" y="3006740"/>
                </a:lnTo>
                <a:lnTo>
                  <a:pt x="90274" y="3051313"/>
                </a:lnTo>
                <a:lnTo>
                  <a:pt x="103288" y="3095544"/>
                </a:lnTo>
                <a:lnTo>
                  <a:pt x="117129" y="3139424"/>
                </a:lnTo>
                <a:lnTo>
                  <a:pt x="131787" y="3182944"/>
                </a:lnTo>
                <a:lnTo>
                  <a:pt x="147254" y="3226093"/>
                </a:lnTo>
                <a:lnTo>
                  <a:pt x="163520" y="3268864"/>
                </a:lnTo>
                <a:lnTo>
                  <a:pt x="180577" y="3311248"/>
                </a:lnTo>
                <a:lnTo>
                  <a:pt x="198414" y="3353234"/>
                </a:lnTo>
                <a:lnTo>
                  <a:pt x="217023" y="3394814"/>
                </a:lnTo>
                <a:lnTo>
                  <a:pt x="236395" y="3435979"/>
                </a:lnTo>
                <a:lnTo>
                  <a:pt x="256520" y="3476719"/>
                </a:lnTo>
                <a:lnTo>
                  <a:pt x="277390" y="3517026"/>
                </a:lnTo>
                <a:lnTo>
                  <a:pt x="298995" y="3556890"/>
                </a:lnTo>
                <a:lnTo>
                  <a:pt x="321326" y="3596302"/>
                </a:lnTo>
                <a:lnTo>
                  <a:pt x="344374" y="3635253"/>
                </a:lnTo>
                <a:lnTo>
                  <a:pt x="368130" y="3673734"/>
                </a:lnTo>
                <a:lnTo>
                  <a:pt x="392585" y="3711736"/>
                </a:lnTo>
                <a:lnTo>
                  <a:pt x="417729" y="3749250"/>
                </a:lnTo>
                <a:lnTo>
                  <a:pt x="443554" y="3786265"/>
                </a:lnTo>
                <a:lnTo>
                  <a:pt x="470050" y="3822774"/>
                </a:lnTo>
                <a:lnTo>
                  <a:pt x="497208" y="3858768"/>
                </a:lnTo>
                <a:lnTo>
                  <a:pt x="525019" y="3894236"/>
                </a:lnTo>
                <a:lnTo>
                  <a:pt x="553474" y="3929170"/>
                </a:lnTo>
                <a:lnTo>
                  <a:pt x="582564" y="3963561"/>
                </a:lnTo>
                <a:lnTo>
                  <a:pt x="612280" y="3997399"/>
                </a:lnTo>
                <a:lnTo>
                  <a:pt x="642611" y="4030676"/>
                </a:lnTo>
                <a:lnTo>
                  <a:pt x="673550" y="4063382"/>
                </a:lnTo>
                <a:lnTo>
                  <a:pt x="705088" y="4095508"/>
                </a:lnTo>
                <a:lnTo>
                  <a:pt x="737214" y="4127045"/>
                </a:lnTo>
                <a:lnTo>
                  <a:pt x="769920" y="4157985"/>
                </a:lnTo>
                <a:lnTo>
                  <a:pt x="803197" y="4188316"/>
                </a:lnTo>
                <a:lnTo>
                  <a:pt x="837035" y="4218032"/>
                </a:lnTo>
                <a:lnTo>
                  <a:pt x="871426" y="4247121"/>
                </a:lnTo>
                <a:lnTo>
                  <a:pt x="906360" y="4275577"/>
                </a:lnTo>
                <a:lnTo>
                  <a:pt x="941828" y="4303388"/>
                </a:lnTo>
                <a:lnTo>
                  <a:pt x="977822" y="4330546"/>
                </a:lnTo>
                <a:lnTo>
                  <a:pt x="1014331" y="4357042"/>
                </a:lnTo>
                <a:lnTo>
                  <a:pt x="1051347" y="4382867"/>
                </a:lnTo>
                <a:lnTo>
                  <a:pt x="1088860" y="4408011"/>
                </a:lnTo>
                <a:lnTo>
                  <a:pt x="1126862" y="4432466"/>
                </a:lnTo>
                <a:lnTo>
                  <a:pt x="1165344" y="4456222"/>
                </a:lnTo>
                <a:lnTo>
                  <a:pt x="1204295" y="4479271"/>
                </a:lnTo>
                <a:lnTo>
                  <a:pt x="1243707" y="4501602"/>
                </a:lnTo>
                <a:lnTo>
                  <a:pt x="1283572" y="4523207"/>
                </a:lnTo>
                <a:lnTo>
                  <a:pt x="1323879" y="4544077"/>
                </a:lnTo>
                <a:lnTo>
                  <a:pt x="1364619" y="4564202"/>
                </a:lnTo>
                <a:lnTo>
                  <a:pt x="1405785" y="4583574"/>
                </a:lnTo>
                <a:lnTo>
                  <a:pt x="1447365" y="4602184"/>
                </a:lnTo>
                <a:lnTo>
                  <a:pt x="1489352" y="4620021"/>
                </a:lnTo>
                <a:lnTo>
                  <a:pt x="1531735" y="4637077"/>
                </a:lnTo>
                <a:lnTo>
                  <a:pt x="1574507" y="4653343"/>
                </a:lnTo>
                <a:lnTo>
                  <a:pt x="1617657" y="4668810"/>
                </a:lnTo>
                <a:lnTo>
                  <a:pt x="1661177" y="4683469"/>
                </a:lnTo>
                <a:lnTo>
                  <a:pt x="1705057" y="4697310"/>
                </a:lnTo>
                <a:lnTo>
                  <a:pt x="1749289" y="4710324"/>
                </a:lnTo>
                <a:lnTo>
                  <a:pt x="1793862" y="4722502"/>
                </a:lnTo>
                <a:lnTo>
                  <a:pt x="1838769" y="4733836"/>
                </a:lnTo>
                <a:lnTo>
                  <a:pt x="1884000" y="4744315"/>
                </a:lnTo>
                <a:lnTo>
                  <a:pt x="1929545" y="4753931"/>
                </a:lnTo>
                <a:lnTo>
                  <a:pt x="1975396" y="4762675"/>
                </a:lnTo>
                <a:lnTo>
                  <a:pt x="2021544" y="4770537"/>
                </a:lnTo>
                <a:lnTo>
                  <a:pt x="2067979" y="4777508"/>
                </a:lnTo>
                <a:lnTo>
                  <a:pt x="2114692" y="4783579"/>
                </a:lnTo>
                <a:lnTo>
                  <a:pt x="2161674" y="4788742"/>
                </a:lnTo>
                <a:lnTo>
                  <a:pt x="2208916" y="4792986"/>
                </a:lnTo>
                <a:lnTo>
                  <a:pt x="2256408" y="4796303"/>
                </a:lnTo>
                <a:lnTo>
                  <a:pt x="2304143" y="4798684"/>
                </a:lnTo>
                <a:lnTo>
                  <a:pt x="2352109" y="4800119"/>
                </a:lnTo>
                <a:lnTo>
                  <a:pt x="2400300" y="4800600"/>
                </a:lnTo>
                <a:lnTo>
                  <a:pt x="4458411" y="4800600"/>
                </a:lnTo>
                <a:lnTo>
                  <a:pt x="4506601" y="4800119"/>
                </a:lnTo>
                <a:lnTo>
                  <a:pt x="4554568" y="4798684"/>
                </a:lnTo>
                <a:lnTo>
                  <a:pt x="4602302" y="4796303"/>
                </a:lnTo>
                <a:lnTo>
                  <a:pt x="4649795" y="4792986"/>
                </a:lnTo>
                <a:lnTo>
                  <a:pt x="4697037" y="4788742"/>
                </a:lnTo>
                <a:lnTo>
                  <a:pt x="4744019" y="4783579"/>
                </a:lnTo>
                <a:lnTo>
                  <a:pt x="4790732" y="4777508"/>
                </a:lnTo>
                <a:lnTo>
                  <a:pt x="4837167" y="4770537"/>
                </a:lnTo>
                <a:lnTo>
                  <a:pt x="4883315" y="4762675"/>
                </a:lnTo>
                <a:lnTo>
                  <a:pt x="4929167" y="4753931"/>
                </a:lnTo>
                <a:lnTo>
                  <a:pt x="4974712" y="4744315"/>
                </a:lnTo>
                <a:lnTo>
                  <a:pt x="5019943" y="4733836"/>
                </a:lnTo>
                <a:lnTo>
                  <a:pt x="5064850" y="4722502"/>
                </a:lnTo>
                <a:lnTo>
                  <a:pt x="5109425" y="4710324"/>
                </a:lnTo>
                <a:lnTo>
                  <a:pt x="5153657" y="4697310"/>
                </a:lnTo>
                <a:lnTo>
                  <a:pt x="5197537" y="4683469"/>
                </a:lnTo>
                <a:lnTo>
                  <a:pt x="5241058" y="4668810"/>
                </a:lnTo>
                <a:lnTo>
                  <a:pt x="5284208" y="4653343"/>
                </a:lnTo>
                <a:lnTo>
                  <a:pt x="5326980" y="4637077"/>
                </a:lnTo>
                <a:lnTo>
                  <a:pt x="5369364" y="4620021"/>
                </a:lnTo>
                <a:lnTo>
                  <a:pt x="5411351" y="4602184"/>
                </a:lnTo>
                <a:lnTo>
                  <a:pt x="5452932" y="4583574"/>
                </a:lnTo>
                <a:lnTo>
                  <a:pt x="5494098" y="4564202"/>
                </a:lnTo>
                <a:lnTo>
                  <a:pt x="5534839" y="4544077"/>
                </a:lnTo>
                <a:lnTo>
                  <a:pt x="5575147" y="4523207"/>
                </a:lnTo>
                <a:lnTo>
                  <a:pt x="5615012" y="4501602"/>
                </a:lnTo>
                <a:lnTo>
                  <a:pt x="5654425" y="4479271"/>
                </a:lnTo>
                <a:lnTo>
                  <a:pt x="5693377" y="4456222"/>
                </a:lnTo>
                <a:lnTo>
                  <a:pt x="5731859" y="4432466"/>
                </a:lnTo>
                <a:lnTo>
                  <a:pt x="5769861" y="4408011"/>
                </a:lnTo>
                <a:lnTo>
                  <a:pt x="5807376" y="4382867"/>
                </a:lnTo>
                <a:lnTo>
                  <a:pt x="5844392" y="4357042"/>
                </a:lnTo>
                <a:lnTo>
                  <a:pt x="5880902" y="4330546"/>
                </a:lnTo>
                <a:lnTo>
                  <a:pt x="5916896" y="4303388"/>
                </a:lnTo>
                <a:lnTo>
                  <a:pt x="5952365" y="4275577"/>
                </a:lnTo>
                <a:lnTo>
                  <a:pt x="5987300" y="4247121"/>
                </a:lnTo>
                <a:lnTo>
                  <a:pt x="6021691" y="4218032"/>
                </a:lnTo>
                <a:lnTo>
                  <a:pt x="6055530" y="4188316"/>
                </a:lnTo>
                <a:lnTo>
                  <a:pt x="6088808" y="4157985"/>
                </a:lnTo>
                <a:lnTo>
                  <a:pt x="6121515" y="4127045"/>
                </a:lnTo>
                <a:lnTo>
                  <a:pt x="6153642" y="4095508"/>
                </a:lnTo>
                <a:lnTo>
                  <a:pt x="6185180" y="4063382"/>
                </a:lnTo>
                <a:lnTo>
                  <a:pt x="6216119" y="4030676"/>
                </a:lnTo>
                <a:lnTo>
                  <a:pt x="6246452" y="3997399"/>
                </a:lnTo>
                <a:lnTo>
                  <a:pt x="6276168" y="3963561"/>
                </a:lnTo>
                <a:lnTo>
                  <a:pt x="6305258" y="3929170"/>
                </a:lnTo>
                <a:lnTo>
                  <a:pt x="6333714" y="3894236"/>
                </a:lnTo>
                <a:lnTo>
                  <a:pt x="6361526" y="3858768"/>
                </a:lnTo>
                <a:lnTo>
                  <a:pt x="6388685" y="3822774"/>
                </a:lnTo>
                <a:lnTo>
                  <a:pt x="6415181" y="3786265"/>
                </a:lnTo>
                <a:lnTo>
                  <a:pt x="6441007" y="3749250"/>
                </a:lnTo>
                <a:lnTo>
                  <a:pt x="6466152" y="3711736"/>
                </a:lnTo>
                <a:lnTo>
                  <a:pt x="6490607" y="3673734"/>
                </a:lnTo>
                <a:lnTo>
                  <a:pt x="6514364" y="3635253"/>
                </a:lnTo>
                <a:lnTo>
                  <a:pt x="6537413" y="3596302"/>
                </a:lnTo>
                <a:lnTo>
                  <a:pt x="6559744" y="3556890"/>
                </a:lnTo>
                <a:lnTo>
                  <a:pt x="6581350" y="3517026"/>
                </a:lnTo>
                <a:lnTo>
                  <a:pt x="6602220" y="3476719"/>
                </a:lnTo>
                <a:lnTo>
                  <a:pt x="6622346" y="3435979"/>
                </a:lnTo>
                <a:lnTo>
                  <a:pt x="6641719" y="3394814"/>
                </a:lnTo>
                <a:lnTo>
                  <a:pt x="6660328" y="3353234"/>
                </a:lnTo>
                <a:lnTo>
                  <a:pt x="6678166" y="3311248"/>
                </a:lnTo>
                <a:lnTo>
                  <a:pt x="6695223" y="3268864"/>
                </a:lnTo>
                <a:lnTo>
                  <a:pt x="6711489" y="3226093"/>
                </a:lnTo>
                <a:lnTo>
                  <a:pt x="6726957" y="3182944"/>
                </a:lnTo>
                <a:lnTo>
                  <a:pt x="6741615" y="3139424"/>
                </a:lnTo>
                <a:lnTo>
                  <a:pt x="6755457" y="3095544"/>
                </a:lnTo>
                <a:lnTo>
                  <a:pt x="6768471" y="3051313"/>
                </a:lnTo>
                <a:lnTo>
                  <a:pt x="6780650" y="3006740"/>
                </a:lnTo>
                <a:lnTo>
                  <a:pt x="6791984" y="2961834"/>
                </a:lnTo>
                <a:lnTo>
                  <a:pt x="6802463" y="2916604"/>
                </a:lnTo>
                <a:lnTo>
                  <a:pt x="6812079" y="2871059"/>
                </a:lnTo>
                <a:lnTo>
                  <a:pt x="6820823" y="2825208"/>
                </a:lnTo>
                <a:lnTo>
                  <a:pt x="6828685" y="2779062"/>
                </a:lnTo>
                <a:lnTo>
                  <a:pt x="6835657" y="2732627"/>
                </a:lnTo>
                <a:lnTo>
                  <a:pt x="6841728" y="2685915"/>
                </a:lnTo>
                <a:lnTo>
                  <a:pt x="6846891" y="2638934"/>
                </a:lnTo>
                <a:lnTo>
                  <a:pt x="6851135" y="2591693"/>
                </a:lnTo>
                <a:lnTo>
                  <a:pt x="6854453" y="2544201"/>
                </a:lnTo>
                <a:lnTo>
                  <a:pt x="6856833" y="2496467"/>
                </a:lnTo>
                <a:lnTo>
                  <a:pt x="6858268" y="2448501"/>
                </a:lnTo>
                <a:lnTo>
                  <a:pt x="6858749" y="2400312"/>
                </a:lnTo>
                <a:lnTo>
                  <a:pt x="6858268" y="2352085"/>
                </a:lnTo>
                <a:lnTo>
                  <a:pt x="6856833" y="2304120"/>
                </a:lnTo>
                <a:lnTo>
                  <a:pt x="6854453" y="2256387"/>
                </a:lnTo>
                <a:lnTo>
                  <a:pt x="6851135" y="2208895"/>
                </a:lnTo>
                <a:lnTo>
                  <a:pt x="6846891" y="2161655"/>
                </a:lnTo>
                <a:lnTo>
                  <a:pt x="6841728" y="2114674"/>
                </a:lnTo>
                <a:lnTo>
                  <a:pt x="6835657" y="2067962"/>
                </a:lnTo>
                <a:lnTo>
                  <a:pt x="6828685" y="2021528"/>
                </a:lnTo>
                <a:lnTo>
                  <a:pt x="6820823" y="1975382"/>
                </a:lnTo>
                <a:lnTo>
                  <a:pt x="6812079" y="1929532"/>
                </a:lnTo>
                <a:lnTo>
                  <a:pt x="6802463" y="1883987"/>
                </a:lnTo>
                <a:lnTo>
                  <a:pt x="6791984" y="1838757"/>
                </a:lnTo>
                <a:lnTo>
                  <a:pt x="6780650" y="1793851"/>
                </a:lnTo>
                <a:lnTo>
                  <a:pt x="6768471" y="1749279"/>
                </a:lnTo>
                <a:lnTo>
                  <a:pt x="6755457" y="1705048"/>
                </a:lnTo>
                <a:lnTo>
                  <a:pt x="6741615" y="1661168"/>
                </a:lnTo>
                <a:lnTo>
                  <a:pt x="6726957" y="1617649"/>
                </a:lnTo>
                <a:lnTo>
                  <a:pt x="6711489" y="1574500"/>
                </a:lnTo>
                <a:lnTo>
                  <a:pt x="6695223" y="1531729"/>
                </a:lnTo>
                <a:lnTo>
                  <a:pt x="6678166" y="1489346"/>
                </a:lnTo>
                <a:lnTo>
                  <a:pt x="6660328" y="1447360"/>
                </a:lnTo>
                <a:lnTo>
                  <a:pt x="6641719" y="1405780"/>
                </a:lnTo>
                <a:lnTo>
                  <a:pt x="6622346" y="1364615"/>
                </a:lnTo>
                <a:lnTo>
                  <a:pt x="6602220" y="1323875"/>
                </a:lnTo>
                <a:lnTo>
                  <a:pt x="6581350" y="1283569"/>
                </a:lnTo>
                <a:lnTo>
                  <a:pt x="6559744" y="1243705"/>
                </a:lnTo>
                <a:lnTo>
                  <a:pt x="6537413" y="1204293"/>
                </a:lnTo>
                <a:lnTo>
                  <a:pt x="6514364" y="1165342"/>
                </a:lnTo>
                <a:lnTo>
                  <a:pt x="6490607" y="1126861"/>
                </a:lnTo>
                <a:lnTo>
                  <a:pt x="6466152" y="1088859"/>
                </a:lnTo>
                <a:lnTo>
                  <a:pt x="6441007" y="1051346"/>
                </a:lnTo>
                <a:lnTo>
                  <a:pt x="6415181" y="1014331"/>
                </a:lnTo>
                <a:lnTo>
                  <a:pt x="6388685" y="977822"/>
                </a:lnTo>
                <a:lnTo>
                  <a:pt x="6361526" y="941829"/>
                </a:lnTo>
                <a:lnTo>
                  <a:pt x="6333714" y="906361"/>
                </a:lnTo>
                <a:lnTo>
                  <a:pt x="6305258" y="871427"/>
                </a:lnTo>
                <a:lnTo>
                  <a:pt x="6276168" y="837036"/>
                </a:lnTo>
                <a:lnTo>
                  <a:pt x="6246452" y="803198"/>
                </a:lnTo>
                <a:lnTo>
                  <a:pt x="6216119" y="769921"/>
                </a:lnTo>
                <a:lnTo>
                  <a:pt x="6185180" y="737215"/>
                </a:lnTo>
                <a:lnTo>
                  <a:pt x="6153642" y="705089"/>
                </a:lnTo>
                <a:lnTo>
                  <a:pt x="6121515" y="673552"/>
                </a:lnTo>
                <a:lnTo>
                  <a:pt x="6088808" y="642613"/>
                </a:lnTo>
                <a:lnTo>
                  <a:pt x="6055530" y="612281"/>
                </a:lnTo>
                <a:lnTo>
                  <a:pt x="6021691" y="582566"/>
                </a:lnTo>
                <a:lnTo>
                  <a:pt x="5987300" y="553476"/>
                </a:lnTo>
                <a:lnTo>
                  <a:pt x="5952365" y="525021"/>
                </a:lnTo>
                <a:lnTo>
                  <a:pt x="5916896" y="497210"/>
                </a:lnTo>
                <a:lnTo>
                  <a:pt x="5880902" y="470052"/>
                </a:lnTo>
                <a:lnTo>
                  <a:pt x="5844392" y="443556"/>
                </a:lnTo>
                <a:lnTo>
                  <a:pt x="5807376" y="417731"/>
                </a:lnTo>
                <a:lnTo>
                  <a:pt x="5769861" y="392587"/>
                </a:lnTo>
                <a:lnTo>
                  <a:pt x="5731859" y="368132"/>
                </a:lnTo>
                <a:lnTo>
                  <a:pt x="5693377" y="344376"/>
                </a:lnTo>
                <a:lnTo>
                  <a:pt x="5654425" y="321328"/>
                </a:lnTo>
                <a:lnTo>
                  <a:pt x="5615012" y="298997"/>
                </a:lnTo>
                <a:lnTo>
                  <a:pt x="5575147" y="277392"/>
                </a:lnTo>
                <a:lnTo>
                  <a:pt x="5534839" y="256522"/>
                </a:lnTo>
                <a:lnTo>
                  <a:pt x="5494098" y="236396"/>
                </a:lnTo>
                <a:lnTo>
                  <a:pt x="5452932" y="217024"/>
                </a:lnTo>
                <a:lnTo>
                  <a:pt x="5411351" y="198415"/>
                </a:lnTo>
                <a:lnTo>
                  <a:pt x="5369364" y="180578"/>
                </a:lnTo>
                <a:lnTo>
                  <a:pt x="5326980" y="163522"/>
                </a:lnTo>
                <a:lnTo>
                  <a:pt x="5284208" y="147255"/>
                </a:lnTo>
                <a:lnTo>
                  <a:pt x="5241058" y="131789"/>
                </a:lnTo>
                <a:lnTo>
                  <a:pt x="5197537" y="117130"/>
                </a:lnTo>
                <a:lnTo>
                  <a:pt x="5153657" y="103289"/>
                </a:lnTo>
                <a:lnTo>
                  <a:pt x="5109425" y="90275"/>
                </a:lnTo>
                <a:lnTo>
                  <a:pt x="5064850" y="78097"/>
                </a:lnTo>
                <a:lnTo>
                  <a:pt x="5019943" y="66763"/>
                </a:lnTo>
                <a:lnTo>
                  <a:pt x="4974712" y="56284"/>
                </a:lnTo>
                <a:lnTo>
                  <a:pt x="4929167" y="46668"/>
                </a:lnTo>
                <a:lnTo>
                  <a:pt x="4883315" y="37924"/>
                </a:lnTo>
                <a:lnTo>
                  <a:pt x="4837167" y="30062"/>
                </a:lnTo>
                <a:lnTo>
                  <a:pt x="4790732" y="23091"/>
                </a:lnTo>
                <a:lnTo>
                  <a:pt x="4744019" y="17020"/>
                </a:lnTo>
                <a:lnTo>
                  <a:pt x="4697037" y="11857"/>
                </a:lnTo>
                <a:lnTo>
                  <a:pt x="4649795" y="7613"/>
                </a:lnTo>
                <a:lnTo>
                  <a:pt x="4602302" y="4296"/>
                </a:lnTo>
                <a:lnTo>
                  <a:pt x="4554568" y="1915"/>
                </a:lnTo>
                <a:lnTo>
                  <a:pt x="4506601" y="480"/>
                </a:lnTo>
                <a:lnTo>
                  <a:pt x="44584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921751" y="1094261"/>
            <a:ext cx="5049777" cy="3526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kern="100" dirty="0" err="1">
                <a:solidFill>
                  <a:srgbClr val="4D585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Wyt ti'n </a:t>
            </a:r>
            <a:r>
              <a:rPr lang="en-GB" sz="3600" b="1" kern="100" dirty="0" err="1">
                <a:solidFill>
                  <a:srgbClr val="4D585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mwynhau siarad Cymraeg</a:t>
            </a:r>
            <a:r>
              <a:rPr lang="en-GB" sz="3600" kern="100" dirty="0" err="1">
                <a:solidFill>
                  <a:srgbClr val="4D585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GB" sz="3600" b="1" kern="100" dirty="0" err="1">
                <a:solidFill>
                  <a:srgbClr val="4D585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Yn ble </a:t>
            </a:r>
            <a:r>
              <a:rPr lang="en-GB" sz="3600" kern="100" dirty="0" err="1">
                <a:solidFill>
                  <a:srgbClr val="4D585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GB" sz="3600" b="1" kern="100" dirty="0" err="1">
                <a:solidFill>
                  <a:srgbClr val="4D585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gyda phwy</a:t>
            </a:r>
            <a:r>
              <a:rPr lang="en-GB" sz="3600" kern="100" dirty="0" err="1">
                <a:solidFill>
                  <a:srgbClr val="4D585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Allet ti ddefnyddio </a:t>
            </a:r>
            <a:r>
              <a:rPr lang="en-GB" sz="3600" b="1" kern="100" dirty="0" err="1">
                <a:solidFill>
                  <a:srgbClr val="4D585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mwy o Gymraeg </a:t>
            </a:r>
            <a:r>
              <a:rPr lang="en-GB" sz="3600" kern="100" dirty="0" err="1">
                <a:solidFill>
                  <a:srgbClr val="4D585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yn dy fywyd bob dydd, tybed?</a:t>
            </a:r>
          </a:p>
        </p:txBody>
      </p:sp>
      <p:sp>
        <p:nvSpPr>
          <p:cNvPr id="6" name="object 6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EB3AC328-90CE-395A-FF42-C801B5014092}"/>
              </a:ext>
            </a:extLst>
          </p:cNvPr>
          <p:cNvSpPr/>
          <p:nvPr/>
        </p:nvSpPr>
        <p:spPr>
          <a:xfrm>
            <a:off x="512367" y="571500"/>
            <a:ext cx="2182495" cy="1522730"/>
          </a:xfrm>
          <a:custGeom>
            <a:avLst/>
            <a:gdLst/>
            <a:ahLst/>
            <a:cxnLst/>
            <a:rect l="l" t="t" r="r" b="b"/>
            <a:pathLst>
              <a:path w="2182495" h="1522730">
                <a:moveTo>
                  <a:pt x="1447033" y="0"/>
                </a:moveTo>
                <a:lnTo>
                  <a:pt x="816478" y="0"/>
                </a:lnTo>
                <a:lnTo>
                  <a:pt x="768312" y="1571"/>
                </a:lnTo>
                <a:lnTo>
                  <a:pt x="720952" y="6221"/>
                </a:lnTo>
                <a:lnTo>
                  <a:pt x="674495" y="13851"/>
                </a:lnTo>
                <a:lnTo>
                  <a:pt x="629040" y="24360"/>
                </a:lnTo>
                <a:lnTo>
                  <a:pt x="584687" y="37651"/>
                </a:lnTo>
                <a:lnTo>
                  <a:pt x="541533" y="53625"/>
                </a:lnTo>
                <a:lnTo>
                  <a:pt x="499679" y="72183"/>
                </a:lnTo>
                <a:lnTo>
                  <a:pt x="459223" y="93225"/>
                </a:lnTo>
                <a:lnTo>
                  <a:pt x="420263" y="116654"/>
                </a:lnTo>
                <a:lnTo>
                  <a:pt x="382898" y="142370"/>
                </a:lnTo>
                <a:lnTo>
                  <a:pt x="347228" y="170275"/>
                </a:lnTo>
                <a:lnTo>
                  <a:pt x="313351" y="200269"/>
                </a:lnTo>
                <a:lnTo>
                  <a:pt x="281366" y="232254"/>
                </a:lnTo>
                <a:lnTo>
                  <a:pt x="251372" y="266131"/>
                </a:lnTo>
                <a:lnTo>
                  <a:pt x="223467" y="301801"/>
                </a:lnTo>
                <a:lnTo>
                  <a:pt x="197751" y="339165"/>
                </a:lnTo>
                <a:lnTo>
                  <a:pt x="174323" y="378125"/>
                </a:lnTo>
                <a:lnTo>
                  <a:pt x="153280" y="418582"/>
                </a:lnTo>
                <a:lnTo>
                  <a:pt x="134722" y="460436"/>
                </a:lnTo>
                <a:lnTo>
                  <a:pt x="118749" y="503589"/>
                </a:lnTo>
                <a:lnTo>
                  <a:pt x="105458" y="547943"/>
                </a:lnTo>
                <a:lnTo>
                  <a:pt x="94948" y="593397"/>
                </a:lnTo>
                <a:lnTo>
                  <a:pt x="87319" y="639854"/>
                </a:lnTo>
                <a:lnTo>
                  <a:pt x="82669" y="687215"/>
                </a:lnTo>
                <a:lnTo>
                  <a:pt x="81097" y="735380"/>
                </a:lnTo>
                <a:lnTo>
                  <a:pt x="83088" y="789565"/>
                </a:lnTo>
                <a:lnTo>
                  <a:pt x="88965" y="842700"/>
                </a:lnTo>
                <a:lnTo>
                  <a:pt x="98588" y="894657"/>
                </a:lnTo>
                <a:lnTo>
                  <a:pt x="111816" y="945296"/>
                </a:lnTo>
                <a:lnTo>
                  <a:pt x="128506" y="994475"/>
                </a:lnTo>
                <a:lnTo>
                  <a:pt x="148518" y="1042054"/>
                </a:lnTo>
                <a:lnTo>
                  <a:pt x="171710" y="1087892"/>
                </a:lnTo>
                <a:lnTo>
                  <a:pt x="197942" y="1131849"/>
                </a:lnTo>
                <a:lnTo>
                  <a:pt x="227071" y="1173784"/>
                </a:lnTo>
                <a:lnTo>
                  <a:pt x="25192" y="1375664"/>
                </a:lnTo>
                <a:lnTo>
                  <a:pt x="6297" y="1404131"/>
                </a:lnTo>
                <a:lnTo>
                  <a:pt x="0" y="1436517"/>
                </a:lnTo>
                <a:lnTo>
                  <a:pt x="6302" y="1468906"/>
                </a:lnTo>
                <a:lnTo>
                  <a:pt x="38705" y="1508400"/>
                </a:lnTo>
                <a:lnTo>
                  <a:pt x="86063" y="1522577"/>
                </a:lnTo>
                <a:lnTo>
                  <a:pt x="102505" y="1521001"/>
                </a:lnTo>
                <a:lnTo>
                  <a:pt x="118456" y="1516273"/>
                </a:lnTo>
                <a:lnTo>
                  <a:pt x="133427" y="1508395"/>
                </a:lnTo>
                <a:lnTo>
                  <a:pt x="146934" y="1497368"/>
                </a:lnTo>
                <a:lnTo>
                  <a:pt x="345422" y="1298854"/>
                </a:lnTo>
                <a:lnTo>
                  <a:pt x="384848" y="1329702"/>
                </a:lnTo>
                <a:lnTo>
                  <a:pt x="426334" y="1357874"/>
                </a:lnTo>
                <a:lnTo>
                  <a:pt x="469748" y="1383236"/>
                </a:lnTo>
                <a:lnTo>
                  <a:pt x="514957" y="1405653"/>
                </a:lnTo>
                <a:lnTo>
                  <a:pt x="561828" y="1424990"/>
                </a:lnTo>
                <a:lnTo>
                  <a:pt x="610230" y="1441114"/>
                </a:lnTo>
                <a:lnTo>
                  <a:pt x="660028" y="1453888"/>
                </a:lnTo>
                <a:lnTo>
                  <a:pt x="711090" y="1463179"/>
                </a:lnTo>
                <a:lnTo>
                  <a:pt x="763284" y="1468853"/>
                </a:lnTo>
                <a:lnTo>
                  <a:pt x="816478" y="1470774"/>
                </a:lnTo>
                <a:lnTo>
                  <a:pt x="1447033" y="1470774"/>
                </a:lnTo>
                <a:lnTo>
                  <a:pt x="1495198" y="1469202"/>
                </a:lnTo>
                <a:lnTo>
                  <a:pt x="1542559" y="1464552"/>
                </a:lnTo>
                <a:lnTo>
                  <a:pt x="1589016" y="1456923"/>
                </a:lnTo>
                <a:lnTo>
                  <a:pt x="1634471" y="1446413"/>
                </a:lnTo>
                <a:lnTo>
                  <a:pt x="1678825" y="1433122"/>
                </a:lnTo>
                <a:lnTo>
                  <a:pt x="1721979" y="1417148"/>
                </a:lnTo>
                <a:lnTo>
                  <a:pt x="1763834" y="1398591"/>
                </a:lnTo>
                <a:lnTo>
                  <a:pt x="1804291" y="1377548"/>
                </a:lnTo>
                <a:lnTo>
                  <a:pt x="1843251" y="1354119"/>
                </a:lnTo>
                <a:lnTo>
                  <a:pt x="1880617" y="1328403"/>
                </a:lnTo>
                <a:lnTo>
                  <a:pt x="1916288" y="1300499"/>
                </a:lnTo>
                <a:lnTo>
                  <a:pt x="1950165" y="1270505"/>
                </a:lnTo>
                <a:lnTo>
                  <a:pt x="1982151" y="1238520"/>
                </a:lnTo>
                <a:lnTo>
                  <a:pt x="2012146" y="1204643"/>
                </a:lnTo>
                <a:lnTo>
                  <a:pt x="2040051" y="1168972"/>
                </a:lnTo>
                <a:lnTo>
                  <a:pt x="2065768" y="1131608"/>
                </a:lnTo>
                <a:lnTo>
                  <a:pt x="2089198" y="1092648"/>
                </a:lnTo>
                <a:lnTo>
                  <a:pt x="2110241" y="1052192"/>
                </a:lnTo>
                <a:lnTo>
                  <a:pt x="2128799" y="1010337"/>
                </a:lnTo>
                <a:lnTo>
                  <a:pt x="2144773" y="967184"/>
                </a:lnTo>
                <a:lnTo>
                  <a:pt x="2158065" y="922831"/>
                </a:lnTo>
                <a:lnTo>
                  <a:pt x="2168575" y="877376"/>
                </a:lnTo>
                <a:lnTo>
                  <a:pt x="2176204" y="830919"/>
                </a:lnTo>
                <a:lnTo>
                  <a:pt x="2180854" y="783558"/>
                </a:lnTo>
                <a:lnTo>
                  <a:pt x="2182426" y="735393"/>
                </a:lnTo>
                <a:lnTo>
                  <a:pt x="2180854" y="687215"/>
                </a:lnTo>
                <a:lnTo>
                  <a:pt x="2176204" y="639854"/>
                </a:lnTo>
                <a:lnTo>
                  <a:pt x="2168575" y="593397"/>
                </a:lnTo>
                <a:lnTo>
                  <a:pt x="2158065" y="547943"/>
                </a:lnTo>
                <a:lnTo>
                  <a:pt x="2144773" y="503589"/>
                </a:lnTo>
                <a:lnTo>
                  <a:pt x="2128799" y="460436"/>
                </a:lnTo>
                <a:lnTo>
                  <a:pt x="2110241" y="418582"/>
                </a:lnTo>
                <a:lnTo>
                  <a:pt x="2089198" y="378125"/>
                </a:lnTo>
                <a:lnTo>
                  <a:pt x="2065768" y="339165"/>
                </a:lnTo>
                <a:lnTo>
                  <a:pt x="2040051" y="301801"/>
                </a:lnTo>
                <a:lnTo>
                  <a:pt x="2012146" y="266131"/>
                </a:lnTo>
                <a:lnTo>
                  <a:pt x="1982151" y="232254"/>
                </a:lnTo>
                <a:lnTo>
                  <a:pt x="1950165" y="200269"/>
                </a:lnTo>
                <a:lnTo>
                  <a:pt x="1916288" y="170275"/>
                </a:lnTo>
                <a:lnTo>
                  <a:pt x="1880617" y="142370"/>
                </a:lnTo>
                <a:lnTo>
                  <a:pt x="1843251" y="116654"/>
                </a:lnTo>
                <a:lnTo>
                  <a:pt x="1804291" y="93225"/>
                </a:lnTo>
                <a:lnTo>
                  <a:pt x="1763834" y="72183"/>
                </a:lnTo>
                <a:lnTo>
                  <a:pt x="1721979" y="53625"/>
                </a:lnTo>
                <a:lnTo>
                  <a:pt x="1678825" y="37651"/>
                </a:lnTo>
                <a:lnTo>
                  <a:pt x="1634471" y="24360"/>
                </a:lnTo>
                <a:lnTo>
                  <a:pt x="1589016" y="13851"/>
                </a:lnTo>
                <a:lnTo>
                  <a:pt x="1542559" y="6221"/>
                </a:lnTo>
                <a:lnTo>
                  <a:pt x="1495198" y="1571"/>
                </a:lnTo>
                <a:lnTo>
                  <a:pt x="1447033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FDE95FED-BED0-1EA4-32A6-31B7DADD9F66}"/>
              </a:ext>
            </a:extLst>
          </p:cNvPr>
          <p:cNvSpPr txBox="1">
            <a:spLocks/>
          </p:cNvSpPr>
          <p:nvPr/>
        </p:nvSpPr>
        <p:spPr>
          <a:xfrm>
            <a:off x="996613" y="836188"/>
            <a:ext cx="1287780" cy="92075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>
            <a:lvl1pPr>
              <a:defRPr sz="2800" b="1" i="0">
                <a:solidFill>
                  <a:srgbClr val="ED6D05"/>
                </a:solidFill>
                <a:latin typeface="Arial"/>
                <a:ea typeface="+mj-ea"/>
                <a:cs typeface="Arial"/>
              </a:defRPr>
            </a:lvl1pPr>
          </a:lstStyle>
          <a:p>
            <a:pPr marL="110489" marR="5080" indent="-98425">
              <a:lnSpc>
                <a:spcPts val="3340"/>
              </a:lnSpc>
              <a:spcBef>
                <a:spcPts val="520"/>
              </a:spcBef>
            </a:pPr>
            <a:r>
              <a:rPr lang="en-GB" sz="3100" spc="-80" dirty="0">
                <a:solidFill>
                  <a:srgbClr val="FFFFFF"/>
                </a:solidFill>
              </a:rPr>
              <a:t>Gwaith </a:t>
            </a:r>
            <a:r>
              <a:rPr lang="en-GB" sz="3100" spc="-10" dirty="0" err="1">
                <a:solidFill>
                  <a:srgbClr val="FFFFFF"/>
                </a:solidFill>
              </a:rPr>
              <a:t>trafod</a:t>
            </a:r>
            <a:endParaRPr lang="en-GB" sz="31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67078" y="614260"/>
            <a:ext cx="4670122" cy="38293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28980">
              <a:lnSpc>
                <a:spcPct val="111900"/>
              </a:lnSpc>
              <a:spcBef>
                <a:spcPts val="100"/>
              </a:spcBef>
            </a:pPr>
            <a:r>
              <a:rPr lang="en-GB" sz="3200" dirty="0" err="1">
                <a:solidFill>
                  <a:srgbClr val="FFFFFF"/>
                </a:solidFill>
                <a:latin typeface="Arial"/>
                <a:cs typeface="Arial"/>
              </a:rPr>
              <a:t>Mae angen </a:t>
            </a:r>
            <a:r>
              <a:rPr lang="en-GB" sz="3200" b="1" dirty="0" err="1">
                <a:solidFill>
                  <a:srgbClr val="FFFFFF"/>
                </a:solidFill>
                <a:latin typeface="Arial"/>
                <a:cs typeface="Arial"/>
              </a:rPr>
              <a:t>i ni gyd </a:t>
            </a:r>
            <a:r>
              <a:rPr lang="en-GB" sz="3200" dirty="0" err="1">
                <a:solidFill>
                  <a:srgbClr val="FFFFFF"/>
                </a:solidFill>
                <a:latin typeface="Arial"/>
                <a:cs typeface="Arial"/>
              </a:rPr>
              <a:t>ofalu am yr iaith Gymraeg a’i </a:t>
            </a:r>
            <a:r>
              <a:rPr lang="en-GB" sz="3200" b="1" dirty="0" err="1">
                <a:solidFill>
                  <a:srgbClr val="FFFFFF"/>
                </a:solidFill>
                <a:latin typeface="Arial"/>
                <a:cs typeface="Arial"/>
              </a:rPr>
              <a:t>siarad hi cymaint â phosibl</a:t>
            </a:r>
            <a:r>
              <a:rPr lang="en-GB" sz="3200" dirty="0" err="1">
                <a:solidFill>
                  <a:srgbClr val="FFFFFF"/>
                </a:solidFill>
                <a:latin typeface="Arial"/>
                <a:cs typeface="Arial"/>
              </a:rPr>
              <a:t> os ydyn ni eisiau medru ei defnyddio </a:t>
            </a:r>
            <a:br>
              <a:rPr lang="en-GB" sz="3200" dirty="0" err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GB" sz="3200" dirty="0" err="1">
                <a:solidFill>
                  <a:srgbClr val="FFFFFF"/>
                </a:solidFill>
                <a:latin typeface="Arial"/>
                <a:cs typeface="Arial"/>
              </a:rPr>
              <a:t>hi yn y dyfodol.</a:t>
            </a:r>
          </a:p>
        </p:txBody>
      </p:sp>
      <p:sp>
        <p:nvSpPr>
          <p:cNvPr id="17" name="object 17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32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56" y="134683"/>
                </a:lnTo>
                <a:lnTo>
                  <a:pt x="134708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708" y="442849"/>
                </a:lnTo>
                <a:lnTo>
                  <a:pt x="168656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45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65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6">
            <a:extLst>
              <a:ext uri="{FF2B5EF4-FFF2-40B4-BE49-F238E27FC236}">
                <a16:creationId xmlns:a16="http://schemas.microsoft.com/office/drawing/2014/main" id="{BBD9BF7F-349B-5EC1-150D-2BF9575DCE5F}"/>
              </a:ext>
            </a:extLst>
          </p:cNvPr>
          <p:cNvSpPr/>
          <p:nvPr/>
        </p:nvSpPr>
        <p:spPr>
          <a:xfrm>
            <a:off x="-3911600" y="823032"/>
            <a:ext cx="3200398" cy="4109915"/>
          </a:xfrm>
          <a:custGeom>
            <a:avLst/>
            <a:gdLst/>
            <a:ahLst/>
            <a:cxnLst/>
            <a:rect l="l" t="t" r="r" b="b"/>
            <a:pathLst>
              <a:path w="2437765" h="3130550">
                <a:moveTo>
                  <a:pt x="2395680" y="2781642"/>
                </a:moveTo>
                <a:lnTo>
                  <a:pt x="1333969" y="2781642"/>
                </a:lnTo>
                <a:lnTo>
                  <a:pt x="1642567" y="3100158"/>
                </a:lnTo>
                <a:lnTo>
                  <a:pt x="1921281" y="3130042"/>
                </a:lnTo>
                <a:lnTo>
                  <a:pt x="2389149" y="2811487"/>
                </a:lnTo>
                <a:lnTo>
                  <a:pt x="2395680" y="2781642"/>
                </a:lnTo>
                <a:close/>
              </a:path>
              <a:path w="2437765" h="3130550">
                <a:moveTo>
                  <a:pt x="2385536" y="2502877"/>
                </a:moveTo>
                <a:lnTo>
                  <a:pt x="945730" y="2502877"/>
                </a:lnTo>
                <a:lnTo>
                  <a:pt x="1065174" y="2761691"/>
                </a:lnTo>
                <a:lnTo>
                  <a:pt x="955662" y="2891129"/>
                </a:lnTo>
                <a:lnTo>
                  <a:pt x="1015428" y="2980715"/>
                </a:lnTo>
                <a:lnTo>
                  <a:pt x="1333969" y="2781642"/>
                </a:lnTo>
                <a:lnTo>
                  <a:pt x="2395680" y="2781642"/>
                </a:lnTo>
                <a:lnTo>
                  <a:pt x="2423220" y="2655800"/>
                </a:lnTo>
                <a:lnTo>
                  <a:pt x="2437687" y="2573832"/>
                </a:lnTo>
                <a:lnTo>
                  <a:pt x="2435349" y="2538518"/>
                </a:lnTo>
                <a:lnTo>
                  <a:pt x="2419007" y="2522791"/>
                </a:lnTo>
                <a:lnTo>
                  <a:pt x="2385536" y="2502877"/>
                </a:lnTo>
                <a:close/>
              </a:path>
              <a:path w="2437765" h="3130550">
                <a:moveTo>
                  <a:pt x="2229878" y="860361"/>
                </a:moveTo>
                <a:lnTo>
                  <a:pt x="1045286" y="860361"/>
                </a:lnTo>
                <a:lnTo>
                  <a:pt x="1154760" y="1417840"/>
                </a:lnTo>
                <a:lnTo>
                  <a:pt x="955662" y="1975269"/>
                </a:lnTo>
                <a:lnTo>
                  <a:pt x="0" y="2393403"/>
                </a:lnTo>
                <a:lnTo>
                  <a:pt x="328536" y="2751759"/>
                </a:lnTo>
                <a:lnTo>
                  <a:pt x="945730" y="2502877"/>
                </a:lnTo>
                <a:lnTo>
                  <a:pt x="2385536" y="2502877"/>
                </a:lnTo>
                <a:lnTo>
                  <a:pt x="2339531" y="2475506"/>
                </a:lnTo>
                <a:lnTo>
                  <a:pt x="1990978" y="2273935"/>
                </a:lnTo>
                <a:lnTo>
                  <a:pt x="1990978" y="1626882"/>
                </a:lnTo>
                <a:lnTo>
                  <a:pt x="2030806" y="959904"/>
                </a:lnTo>
                <a:lnTo>
                  <a:pt x="2229878" y="870318"/>
                </a:lnTo>
                <a:lnTo>
                  <a:pt x="2229878" y="860361"/>
                </a:lnTo>
                <a:close/>
              </a:path>
              <a:path w="2437765" h="3130550">
                <a:moveTo>
                  <a:pt x="1324013" y="263080"/>
                </a:moveTo>
                <a:lnTo>
                  <a:pt x="846175" y="561733"/>
                </a:lnTo>
                <a:lnTo>
                  <a:pt x="786472" y="760806"/>
                </a:lnTo>
                <a:lnTo>
                  <a:pt x="428091" y="1039571"/>
                </a:lnTo>
                <a:lnTo>
                  <a:pt x="457936" y="1168958"/>
                </a:lnTo>
                <a:lnTo>
                  <a:pt x="1045286" y="860361"/>
                </a:lnTo>
                <a:lnTo>
                  <a:pt x="2229878" y="860361"/>
                </a:lnTo>
                <a:lnTo>
                  <a:pt x="2229878" y="701103"/>
                </a:lnTo>
                <a:lnTo>
                  <a:pt x="2160206" y="661289"/>
                </a:lnTo>
                <a:lnTo>
                  <a:pt x="2170176" y="501992"/>
                </a:lnTo>
                <a:lnTo>
                  <a:pt x="1974180" y="322821"/>
                </a:lnTo>
                <a:lnTo>
                  <a:pt x="1473339" y="322821"/>
                </a:lnTo>
                <a:lnTo>
                  <a:pt x="1324013" y="263080"/>
                </a:lnTo>
                <a:close/>
              </a:path>
              <a:path w="2437765" h="3130550">
                <a:moveTo>
                  <a:pt x="732434" y="0"/>
                </a:moveTo>
                <a:lnTo>
                  <a:pt x="403898" y="228955"/>
                </a:lnTo>
                <a:lnTo>
                  <a:pt x="702551" y="487794"/>
                </a:lnTo>
                <a:lnTo>
                  <a:pt x="991247" y="189141"/>
                </a:lnTo>
                <a:lnTo>
                  <a:pt x="732434" y="0"/>
                </a:lnTo>
                <a:close/>
              </a:path>
              <a:path w="2437765" h="3130550">
                <a:moveTo>
                  <a:pt x="1821738" y="183464"/>
                </a:moveTo>
                <a:lnTo>
                  <a:pt x="1473339" y="322821"/>
                </a:lnTo>
                <a:lnTo>
                  <a:pt x="1974180" y="322821"/>
                </a:lnTo>
                <a:lnTo>
                  <a:pt x="1821738" y="183464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B03993-6DD8-7B78-234B-866B6B3EB57A}"/>
              </a:ext>
            </a:extLst>
          </p:cNvPr>
          <p:cNvGrpSpPr/>
          <p:nvPr/>
        </p:nvGrpSpPr>
        <p:grpSpPr>
          <a:xfrm>
            <a:off x="-1642484" y="782052"/>
            <a:ext cx="681929" cy="932025"/>
            <a:chOff x="8744518" y="1929837"/>
            <a:chExt cx="519430" cy="709930"/>
          </a:xfrm>
        </p:grpSpPr>
        <p:sp>
          <p:nvSpPr>
            <p:cNvPr id="36" name="object 7">
              <a:extLst>
                <a:ext uri="{FF2B5EF4-FFF2-40B4-BE49-F238E27FC236}">
                  <a16:creationId xmlns:a16="http://schemas.microsoft.com/office/drawing/2014/main" id="{C30321E8-7B6F-021E-0B5D-052A9DF528F4}"/>
                </a:ext>
              </a:extLst>
            </p:cNvPr>
            <p:cNvSpPr/>
            <p:nvPr/>
          </p:nvSpPr>
          <p:spPr>
            <a:xfrm>
              <a:off x="8744518" y="1929837"/>
              <a:ext cx="519430" cy="709930"/>
            </a:xfrm>
            <a:custGeom>
              <a:avLst/>
              <a:gdLst/>
              <a:ahLst/>
              <a:cxnLst/>
              <a:rect l="l" t="t" r="r" b="b"/>
              <a:pathLst>
                <a:path w="519429" h="709930">
                  <a:moveTo>
                    <a:pt x="259740" y="0"/>
                  </a:moveTo>
                  <a:lnTo>
                    <a:pt x="213052" y="4185"/>
                  </a:lnTo>
                  <a:lnTo>
                    <a:pt x="169110" y="16251"/>
                  </a:lnTo>
                  <a:lnTo>
                    <a:pt x="128646" y="35464"/>
                  </a:lnTo>
                  <a:lnTo>
                    <a:pt x="92394" y="61089"/>
                  </a:lnTo>
                  <a:lnTo>
                    <a:pt x="61089" y="92393"/>
                  </a:lnTo>
                  <a:lnTo>
                    <a:pt x="35463" y="128640"/>
                  </a:lnTo>
                  <a:lnTo>
                    <a:pt x="16250" y="169097"/>
                  </a:lnTo>
                  <a:lnTo>
                    <a:pt x="4184" y="213029"/>
                  </a:lnTo>
                  <a:lnTo>
                    <a:pt x="0" y="259702"/>
                  </a:lnTo>
                  <a:lnTo>
                    <a:pt x="4058" y="347411"/>
                  </a:lnTo>
                  <a:lnTo>
                    <a:pt x="32467" y="423498"/>
                  </a:lnTo>
                  <a:lnTo>
                    <a:pt x="109577" y="530130"/>
                  </a:lnTo>
                  <a:lnTo>
                    <a:pt x="259740" y="709472"/>
                  </a:lnTo>
                  <a:lnTo>
                    <a:pt x="300316" y="659366"/>
                  </a:lnTo>
                  <a:lnTo>
                    <a:pt x="389585" y="538375"/>
                  </a:lnTo>
                  <a:lnTo>
                    <a:pt x="478853" y="390490"/>
                  </a:lnTo>
                  <a:lnTo>
                    <a:pt x="519429" y="259702"/>
                  </a:lnTo>
                  <a:lnTo>
                    <a:pt x="515245" y="213029"/>
                  </a:lnTo>
                  <a:lnTo>
                    <a:pt x="503180" y="169097"/>
                  </a:lnTo>
                  <a:lnTo>
                    <a:pt x="483968" y="128640"/>
                  </a:lnTo>
                  <a:lnTo>
                    <a:pt x="458345" y="92393"/>
                  </a:lnTo>
                  <a:lnTo>
                    <a:pt x="427044" y="61089"/>
                  </a:lnTo>
                  <a:lnTo>
                    <a:pt x="390798" y="35464"/>
                  </a:lnTo>
                  <a:lnTo>
                    <a:pt x="350343" y="16251"/>
                  </a:lnTo>
                  <a:lnTo>
                    <a:pt x="306412" y="4185"/>
                  </a:lnTo>
                  <a:lnTo>
                    <a:pt x="259740" y="0"/>
                  </a:lnTo>
                  <a:close/>
                </a:path>
              </a:pathLst>
            </a:custGeom>
            <a:solidFill>
              <a:srgbClr val="47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8">
              <a:extLst>
                <a:ext uri="{FF2B5EF4-FFF2-40B4-BE49-F238E27FC236}">
                  <a16:creationId xmlns:a16="http://schemas.microsoft.com/office/drawing/2014/main" id="{3DDAAC20-AE1F-E157-38D9-7EDD9FB4831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89469" y="2029531"/>
              <a:ext cx="229527" cy="229476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EF88B9C-4798-B652-C7D9-B9A3F24ACE84}"/>
              </a:ext>
            </a:extLst>
          </p:cNvPr>
          <p:cNvGrpSpPr/>
          <p:nvPr/>
        </p:nvGrpSpPr>
        <p:grpSpPr>
          <a:xfrm>
            <a:off x="-2824770" y="1333500"/>
            <a:ext cx="682763" cy="932025"/>
            <a:chOff x="7817294" y="2322003"/>
            <a:chExt cx="520065" cy="709930"/>
          </a:xfrm>
        </p:grpSpPr>
        <p:sp>
          <p:nvSpPr>
            <p:cNvPr id="39" name="object 9">
              <a:extLst>
                <a:ext uri="{FF2B5EF4-FFF2-40B4-BE49-F238E27FC236}">
                  <a16:creationId xmlns:a16="http://schemas.microsoft.com/office/drawing/2014/main" id="{22AD528A-7AB4-B258-AA21-E903C9C3DC78}"/>
                </a:ext>
              </a:extLst>
            </p:cNvPr>
            <p:cNvSpPr/>
            <p:nvPr/>
          </p:nvSpPr>
          <p:spPr>
            <a:xfrm>
              <a:off x="7817294" y="2322003"/>
              <a:ext cx="520065" cy="709930"/>
            </a:xfrm>
            <a:custGeom>
              <a:avLst/>
              <a:gdLst/>
              <a:ahLst/>
              <a:cxnLst/>
              <a:rect l="l" t="t" r="r" b="b"/>
              <a:pathLst>
                <a:path w="520065" h="709930">
                  <a:moveTo>
                    <a:pt x="259740" y="0"/>
                  </a:moveTo>
                  <a:lnTo>
                    <a:pt x="213056" y="4185"/>
                  </a:lnTo>
                  <a:lnTo>
                    <a:pt x="169115" y="16251"/>
                  </a:lnTo>
                  <a:lnTo>
                    <a:pt x="128651" y="35464"/>
                  </a:lnTo>
                  <a:lnTo>
                    <a:pt x="92399" y="61089"/>
                  </a:lnTo>
                  <a:lnTo>
                    <a:pt x="61093" y="92393"/>
                  </a:lnTo>
                  <a:lnTo>
                    <a:pt x="35465" y="128640"/>
                  </a:lnTo>
                  <a:lnTo>
                    <a:pt x="16251" y="169097"/>
                  </a:lnTo>
                  <a:lnTo>
                    <a:pt x="4185" y="213029"/>
                  </a:lnTo>
                  <a:lnTo>
                    <a:pt x="0" y="259702"/>
                  </a:lnTo>
                  <a:lnTo>
                    <a:pt x="4058" y="347411"/>
                  </a:lnTo>
                  <a:lnTo>
                    <a:pt x="32467" y="423498"/>
                  </a:lnTo>
                  <a:lnTo>
                    <a:pt x="109577" y="530130"/>
                  </a:lnTo>
                  <a:lnTo>
                    <a:pt x="259740" y="709472"/>
                  </a:lnTo>
                  <a:lnTo>
                    <a:pt x="300318" y="659366"/>
                  </a:lnTo>
                  <a:lnTo>
                    <a:pt x="389591" y="538375"/>
                  </a:lnTo>
                  <a:lnTo>
                    <a:pt x="478864" y="390490"/>
                  </a:lnTo>
                  <a:lnTo>
                    <a:pt x="519442" y="259702"/>
                  </a:lnTo>
                  <a:lnTo>
                    <a:pt x="515257" y="213029"/>
                  </a:lnTo>
                  <a:lnTo>
                    <a:pt x="503192" y="169097"/>
                  </a:lnTo>
                  <a:lnTo>
                    <a:pt x="483981" y="128640"/>
                  </a:lnTo>
                  <a:lnTo>
                    <a:pt x="458356" y="92393"/>
                  </a:lnTo>
                  <a:lnTo>
                    <a:pt x="427054" y="61089"/>
                  </a:lnTo>
                  <a:lnTo>
                    <a:pt x="390807" y="35464"/>
                  </a:lnTo>
                  <a:lnTo>
                    <a:pt x="350350" y="16251"/>
                  </a:lnTo>
                  <a:lnTo>
                    <a:pt x="306416" y="4185"/>
                  </a:lnTo>
                  <a:lnTo>
                    <a:pt x="259740" y="0"/>
                  </a:lnTo>
                  <a:close/>
                </a:path>
              </a:pathLst>
            </a:custGeom>
            <a:solidFill>
              <a:srgbClr val="47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10">
              <a:extLst>
                <a:ext uri="{FF2B5EF4-FFF2-40B4-BE49-F238E27FC236}">
                  <a16:creationId xmlns:a16="http://schemas.microsoft.com/office/drawing/2014/main" id="{54D0093A-01A8-A456-B561-E3D926851E6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62233" y="2421694"/>
              <a:ext cx="229552" cy="229476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4342B76-1141-5904-EC8A-5D64E51736B5}"/>
              </a:ext>
            </a:extLst>
          </p:cNvPr>
          <p:cNvGrpSpPr/>
          <p:nvPr/>
        </p:nvGrpSpPr>
        <p:grpSpPr>
          <a:xfrm>
            <a:off x="-2177288" y="2458314"/>
            <a:ext cx="681929" cy="932025"/>
            <a:chOff x="8337154" y="3206657"/>
            <a:chExt cx="519430" cy="709930"/>
          </a:xfrm>
        </p:grpSpPr>
        <p:sp>
          <p:nvSpPr>
            <p:cNvPr id="42" name="object 11">
              <a:extLst>
                <a:ext uri="{FF2B5EF4-FFF2-40B4-BE49-F238E27FC236}">
                  <a16:creationId xmlns:a16="http://schemas.microsoft.com/office/drawing/2014/main" id="{FE266F9D-D9C5-A73D-9473-A899F9FCDA31}"/>
                </a:ext>
              </a:extLst>
            </p:cNvPr>
            <p:cNvSpPr/>
            <p:nvPr/>
          </p:nvSpPr>
          <p:spPr>
            <a:xfrm>
              <a:off x="8337154" y="3206657"/>
              <a:ext cx="519430" cy="709930"/>
            </a:xfrm>
            <a:custGeom>
              <a:avLst/>
              <a:gdLst/>
              <a:ahLst/>
              <a:cxnLst/>
              <a:rect l="l" t="t" r="r" b="b"/>
              <a:pathLst>
                <a:path w="519429" h="709929">
                  <a:moveTo>
                    <a:pt x="259727" y="0"/>
                  </a:moveTo>
                  <a:lnTo>
                    <a:pt x="213037" y="4185"/>
                  </a:lnTo>
                  <a:lnTo>
                    <a:pt x="169094" y="16251"/>
                  </a:lnTo>
                  <a:lnTo>
                    <a:pt x="128631" y="35464"/>
                  </a:lnTo>
                  <a:lnTo>
                    <a:pt x="92382" y="61089"/>
                  </a:lnTo>
                  <a:lnTo>
                    <a:pt x="61079" y="92393"/>
                  </a:lnTo>
                  <a:lnTo>
                    <a:pt x="35456" y="128640"/>
                  </a:lnTo>
                  <a:lnTo>
                    <a:pt x="16247" y="169097"/>
                  </a:lnTo>
                  <a:lnTo>
                    <a:pt x="4184" y="213029"/>
                  </a:lnTo>
                  <a:lnTo>
                    <a:pt x="0" y="259702"/>
                  </a:lnTo>
                  <a:lnTo>
                    <a:pt x="4058" y="347411"/>
                  </a:lnTo>
                  <a:lnTo>
                    <a:pt x="32465" y="423498"/>
                  </a:lnTo>
                  <a:lnTo>
                    <a:pt x="109572" y="530130"/>
                  </a:lnTo>
                  <a:lnTo>
                    <a:pt x="259727" y="709472"/>
                  </a:lnTo>
                  <a:lnTo>
                    <a:pt x="300306" y="659366"/>
                  </a:lnTo>
                  <a:lnTo>
                    <a:pt x="389578" y="538375"/>
                  </a:lnTo>
                  <a:lnTo>
                    <a:pt x="478851" y="390490"/>
                  </a:lnTo>
                  <a:lnTo>
                    <a:pt x="519429" y="259702"/>
                  </a:lnTo>
                  <a:lnTo>
                    <a:pt x="515245" y="213029"/>
                  </a:lnTo>
                  <a:lnTo>
                    <a:pt x="503179" y="169097"/>
                  </a:lnTo>
                  <a:lnTo>
                    <a:pt x="483968" y="128640"/>
                  </a:lnTo>
                  <a:lnTo>
                    <a:pt x="458344" y="92393"/>
                  </a:lnTo>
                  <a:lnTo>
                    <a:pt x="427041" y="61089"/>
                  </a:lnTo>
                  <a:lnTo>
                    <a:pt x="390794" y="35464"/>
                  </a:lnTo>
                  <a:lnTo>
                    <a:pt x="350337" y="16251"/>
                  </a:lnTo>
                  <a:lnTo>
                    <a:pt x="306403" y="4185"/>
                  </a:lnTo>
                  <a:lnTo>
                    <a:pt x="259727" y="0"/>
                  </a:lnTo>
                  <a:close/>
                </a:path>
              </a:pathLst>
            </a:custGeom>
            <a:solidFill>
              <a:srgbClr val="47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12">
              <a:extLst>
                <a:ext uri="{FF2B5EF4-FFF2-40B4-BE49-F238E27FC236}">
                  <a16:creationId xmlns:a16="http://schemas.microsoft.com/office/drawing/2014/main" id="{724B2928-5A90-ADBF-94C0-87EEA549853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82083" y="3306351"/>
              <a:ext cx="229552" cy="22947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3632A2E-BADD-1113-3C58-D2547CA0AB29}"/>
              </a:ext>
            </a:extLst>
          </p:cNvPr>
          <p:cNvGrpSpPr/>
          <p:nvPr/>
        </p:nvGrpSpPr>
        <p:grpSpPr>
          <a:xfrm>
            <a:off x="-3514325" y="3184698"/>
            <a:ext cx="682763" cy="932025"/>
            <a:chOff x="7318724" y="3759949"/>
            <a:chExt cx="520065" cy="709930"/>
          </a:xfrm>
        </p:grpSpPr>
        <p:sp>
          <p:nvSpPr>
            <p:cNvPr id="45" name="object 13">
              <a:extLst>
                <a:ext uri="{FF2B5EF4-FFF2-40B4-BE49-F238E27FC236}">
                  <a16:creationId xmlns:a16="http://schemas.microsoft.com/office/drawing/2014/main" id="{51A84B6F-FD1C-63FF-6EBB-1EDEFDC4BADB}"/>
                </a:ext>
              </a:extLst>
            </p:cNvPr>
            <p:cNvSpPr/>
            <p:nvPr/>
          </p:nvSpPr>
          <p:spPr>
            <a:xfrm>
              <a:off x="7318724" y="3759949"/>
              <a:ext cx="520065" cy="709930"/>
            </a:xfrm>
            <a:custGeom>
              <a:avLst/>
              <a:gdLst/>
              <a:ahLst/>
              <a:cxnLst/>
              <a:rect l="l" t="t" r="r" b="b"/>
              <a:pathLst>
                <a:path w="520065" h="709929">
                  <a:moveTo>
                    <a:pt x="259740" y="0"/>
                  </a:moveTo>
                  <a:lnTo>
                    <a:pt x="213056" y="4185"/>
                  </a:lnTo>
                  <a:lnTo>
                    <a:pt x="169115" y="16251"/>
                  </a:lnTo>
                  <a:lnTo>
                    <a:pt x="128651" y="35464"/>
                  </a:lnTo>
                  <a:lnTo>
                    <a:pt x="92399" y="61089"/>
                  </a:lnTo>
                  <a:lnTo>
                    <a:pt x="61093" y="92393"/>
                  </a:lnTo>
                  <a:lnTo>
                    <a:pt x="35465" y="128640"/>
                  </a:lnTo>
                  <a:lnTo>
                    <a:pt x="16251" y="169097"/>
                  </a:lnTo>
                  <a:lnTo>
                    <a:pt x="4185" y="213029"/>
                  </a:lnTo>
                  <a:lnTo>
                    <a:pt x="0" y="259702"/>
                  </a:lnTo>
                  <a:lnTo>
                    <a:pt x="4058" y="347411"/>
                  </a:lnTo>
                  <a:lnTo>
                    <a:pt x="32467" y="423498"/>
                  </a:lnTo>
                  <a:lnTo>
                    <a:pt x="109577" y="530130"/>
                  </a:lnTo>
                  <a:lnTo>
                    <a:pt x="259740" y="709472"/>
                  </a:lnTo>
                  <a:lnTo>
                    <a:pt x="300318" y="659366"/>
                  </a:lnTo>
                  <a:lnTo>
                    <a:pt x="389591" y="538375"/>
                  </a:lnTo>
                  <a:lnTo>
                    <a:pt x="478864" y="390490"/>
                  </a:lnTo>
                  <a:lnTo>
                    <a:pt x="519442" y="259702"/>
                  </a:lnTo>
                  <a:lnTo>
                    <a:pt x="515257" y="213029"/>
                  </a:lnTo>
                  <a:lnTo>
                    <a:pt x="503192" y="169097"/>
                  </a:lnTo>
                  <a:lnTo>
                    <a:pt x="483981" y="128640"/>
                  </a:lnTo>
                  <a:lnTo>
                    <a:pt x="458356" y="92393"/>
                  </a:lnTo>
                  <a:lnTo>
                    <a:pt x="427054" y="61089"/>
                  </a:lnTo>
                  <a:lnTo>
                    <a:pt x="390807" y="35464"/>
                  </a:lnTo>
                  <a:lnTo>
                    <a:pt x="350350" y="16251"/>
                  </a:lnTo>
                  <a:lnTo>
                    <a:pt x="306416" y="4185"/>
                  </a:lnTo>
                  <a:lnTo>
                    <a:pt x="259740" y="0"/>
                  </a:lnTo>
                  <a:close/>
                </a:path>
              </a:pathLst>
            </a:custGeom>
            <a:solidFill>
              <a:srgbClr val="47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14">
              <a:extLst>
                <a:ext uri="{FF2B5EF4-FFF2-40B4-BE49-F238E27FC236}">
                  <a16:creationId xmlns:a16="http://schemas.microsoft.com/office/drawing/2014/main" id="{50BD24F3-CF6B-4E28-E272-B8EC0D60689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3687" y="3859640"/>
              <a:ext cx="229527" cy="229476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2A1A727-83E6-B732-3414-5C180790A9B8}"/>
              </a:ext>
            </a:extLst>
          </p:cNvPr>
          <p:cNvGrpSpPr/>
          <p:nvPr/>
        </p:nvGrpSpPr>
        <p:grpSpPr>
          <a:xfrm>
            <a:off x="-1869993" y="3811299"/>
            <a:ext cx="682763" cy="932025"/>
            <a:chOff x="8571223" y="4237235"/>
            <a:chExt cx="520065" cy="709930"/>
          </a:xfrm>
        </p:grpSpPr>
        <p:sp>
          <p:nvSpPr>
            <p:cNvPr id="48" name="object 15">
              <a:extLst>
                <a:ext uri="{FF2B5EF4-FFF2-40B4-BE49-F238E27FC236}">
                  <a16:creationId xmlns:a16="http://schemas.microsoft.com/office/drawing/2014/main" id="{F1FC034C-AC8D-7DE2-D595-43A4B3C288DB}"/>
                </a:ext>
              </a:extLst>
            </p:cNvPr>
            <p:cNvSpPr/>
            <p:nvPr/>
          </p:nvSpPr>
          <p:spPr>
            <a:xfrm>
              <a:off x="8571223" y="4237235"/>
              <a:ext cx="520065" cy="709930"/>
            </a:xfrm>
            <a:custGeom>
              <a:avLst/>
              <a:gdLst/>
              <a:ahLst/>
              <a:cxnLst/>
              <a:rect l="l" t="t" r="r" b="b"/>
              <a:pathLst>
                <a:path w="520065" h="709929">
                  <a:moveTo>
                    <a:pt x="259740" y="0"/>
                  </a:moveTo>
                  <a:lnTo>
                    <a:pt x="213056" y="4185"/>
                  </a:lnTo>
                  <a:lnTo>
                    <a:pt x="169115" y="16251"/>
                  </a:lnTo>
                  <a:lnTo>
                    <a:pt x="128651" y="35464"/>
                  </a:lnTo>
                  <a:lnTo>
                    <a:pt x="92399" y="61089"/>
                  </a:lnTo>
                  <a:lnTo>
                    <a:pt x="61093" y="92393"/>
                  </a:lnTo>
                  <a:lnTo>
                    <a:pt x="35465" y="128640"/>
                  </a:lnTo>
                  <a:lnTo>
                    <a:pt x="16251" y="169097"/>
                  </a:lnTo>
                  <a:lnTo>
                    <a:pt x="4185" y="213029"/>
                  </a:lnTo>
                  <a:lnTo>
                    <a:pt x="0" y="259702"/>
                  </a:lnTo>
                  <a:lnTo>
                    <a:pt x="4058" y="347411"/>
                  </a:lnTo>
                  <a:lnTo>
                    <a:pt x="32467" y="423498"/>
                  </a:lnTo>
                  <a:lnTo>
                    <a:pt x="109577" y="530130"/>
                  </a:lnTo>
                  <a:lnTo>
                    <a:pt x="259740" y="709472"/>
                  </a:lnTo>
                  <a:lnTo>
                    <a:pt x="300318" y="659366"/>
                  </a:lnTo>
                  <a:lnTo>
                    <a:pt x="389591" y="538375"/>
                  </a:lnTo>
                  <a:lnTo>
                    <a:pt x="478864" y="390490"/>
                  </a:lnTo>
                  <a:lnTo>
                    <a:pt x="519442" y="259702"/>
                  </a:lnTo>
                  <a:lnTo>
                    <a:pt x="515257" y="213029"/>
                  </a:lnTo>
                  <a:lnTo>
                    <a:pt x="503192" y="169097"/>
                  </a:lnTo>
                  <a:lnTo>
                    <a:pt x="483981" y="128640"/>
                  </a:lnTo>
                  <a:lnTo>
                    <a:pt x="458356" y="92393"/>
                  </a:lnTo>
                  <a:lnTo>
                    <a:pt x="427054" y="61089"/>
                  </a:lnTo>
                  <a:lnTo>
                    <a:pt x="390807" y="35464"/>
                  </a:lnTo>
                  <a:lnTo>
                    <a:pt x="350350" y="16251"/>
                  </a:lnTo>
                  <a:lnTo>
                    <a:pt x="306416" y="4185"/>
                  </a:lnTo>
                  <a:lnTo>
                    <a:pt x="259740" y="0"/>
                  </a:lnTo>
                  <a:close/>
                </a:path>
              </a:pathLst>
            </a:custGeom>
            <a:solidFill>
              <a:srgbClr val="47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16">
              <a:extLst>
                <a:ext uri="{FF2B5EF4-FFF2-40B4-BE49-F238E27FC236}">
                  <a16:creationId xmlns:a16="http://schemas.microsoft.com/office/drawing/2014/main" id="{6E90B40E-55C0-32DC-0015-9DAB4BA28D8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16187" y="4336929"/>
              <a:ext cx="229527" cy="229476"/>
            </a:xfrm>
            <a:prstGeom prst="rect">
              <a:avLst/>
            </a:prstGeom>
          </p:spPr>
        </p:pic>
      </p:grpSp>
      <p:pic>
        <p:nvPicPr>
          <p:cNvPr id="6" name="Picture 5" descr="A person and a child&#10;&#10;AI-generated content may be incorrect.">
            <a:extLst>
              <a:ext uri="{FF2B5EF4-FFF2-40B4-BE49-F238E27FC236}">
                <a16:creationId xmlns:a16="http://schemas.microsoft.com/office/drawing/2014/main" id="{1730F4B7-5896-C3DD-6812-EE06AE1DA6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/>
          <a:stretch>
            <a:fillRect/>
          </a:stretch>
        </p:blipFill>
        <p:spPr>
          <a:xfrm>
            <a:off x="6985000" y="2368818"/>
            <a:ext cx="2712270" cy="5128257"/>
          </a:xfrm>
          <a:prstGeom prst="rect">
            <a:avLst/>
          </a:prstGeom>
        </p:spPr>
      </p:pic>
      <p:pic>
        <p:nvPicPr>
          <p:cNvPr id="9" name="Picture 8" descr="A cartoon of a person&#10;&#10;AI-generated content may be incorrect.">
            <a:extLst>
              <a:ext uri="{FF2B5EF4-FFF2-40B4-BE49-F238E27FC236}">
                <a16:creationId xmlns:a16="http://schemas.microsoft.com/office/drawing/2014/main" id="{40379C72-B6EE-C9E2-B2A7-8558F34041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30" y="2086034"/>
            <a:ext cx="2788470" cy="3628966"/>
          </a:xfrm>
          <a:prstGeom prst="rect">
            <a:avLst/>
          </a:prstGeom>
        </p:spPr>
      </p:pic>
      <p:pic>
        <p:nvPicPr>
          <p:cNvPr id="11" name="Picture 10" descr="A blue circle with white dots&#10;&#10;AI-generated content may be incorrect.">
            <a:extLst>
              <a:ext uri="{FF2B5EF4-FFF2-40B4-BE49-F238E27FC236}">
                <a16:creationId xmlns:a16="http://schemas.microsoft.com/office/drawing/2014/main" id="{281848BB-3791-E2E1-9052-7FE8E2C613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1520884"/>
            <a:ext cx="1066800" cy="1130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43B1357C-C45E-C484-8310-CA657E53E9B2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00AFD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C8958F1-B064-8966-6642-B1919F3282D2}"/>
              </a:ext>
            </a:extLst>
          </p:cNvPr>
          <p:cNvGrpSpPr/>
          <p:nvPr/>
        </p:nvGrpSpPr>
        <p:grpSpPr>
          <a:xfrm>
            <a:off x="595807" y="730083"/>
            <a:ext cx="6840220" cy="4194810"/>
            <a:chOff x="595807" y="730083"/>
            <a:chExt cx="6840220" cy="4194810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B339E71B-3210-720E-634D-C650CB457CD9}"/>
                </a:ext>
              </a:extLst>
            </p:cNvPr>
            <p:cNvSpPr/>
            <p:nvPr/>
          </p:nvSpPr>
          <p:spPr>
            <a:xfrm>
              <a:off x="595807" y="730083"/>
              <a:ext cx="6840220" cy="4194810"/>
            </a:xfrm>
            <a:custGeom>
              <a:avLst/>
              <a:gdLst/>
              <a:ahLst/>
              <a:cxnLst/>
              <a:rect l="l" t="t" r="r" b="b"/>
              <a:pathLst>
                <a:path w="6840220" h="4194810">
                  <a:moveTo>
                    <a:pt x="4814287" y="0"/>
                  </a:moveTo>
                  <a:lnTo>
                    <a:pt x="2249255" y="0"/>
                  </a:lnTo>
                  <a:lnTo>
                    <a:pt x="2200940" y="572"/>
                  </a:lnTo>
                  <a:lnTo>
                    <a:pt x="2152893" y="2280"/>
                  </a:lnTo>
                  <a:lnTo>
                    <a:pt x="2105128" y="5111"/>
                  </a:lnTo>
                  <a:lnTo>
                    <a:pt x="2057656" y="9052"/>
                  </a:lnTo>
                  <a:lnTo>
                    <a:pt x="2010492" y="14091"/>
                  </a:lnTo>
                  <a:lnTo>
                    <a:pt x="1963648" y="20213"/>
                  </a:lnTo>
                  <a:lnTo>
                    <a:pt x="1917137" y="27407"/>
                  </a:lnTo>
                  <a:lnTo>
                    <a:pt x="1870971" y="35659"/>
                  </a:lnTo>
                  <a:lnTo>
                    <a:pt x="1825165" y="44956"/>
                  </a:lnTo>
                  <a:lnTo>
                    <a:pt x="1779731" y="55285"/>
                  </a:lnTo>
                  <a:lnTo>
                    <a:pt x="1734681" y="66634"/>
                  </a:lnTo>
                  <a:lnTo>
                    <a:pt x="1690030" y="78990"/>
                  </a:lnTo>
                  <a:lnTo>
                    <a:pt x="1645789" y="92338"/>
                  </a:lnTo>
                  <a:lnTo>
                    <a:pt x="1601972" y="106668"/>
                  </a:lnTo>
                  <a:lnTo>
                    <a:pt x="1558591" y="121965"/>
                  </a:lnTo>
                  <a:lnTo>
                    <a:pt x="1515660" y="138216"/>
                  </a:lnTo>
                  <a:lnTo>
                    <a:pt x="1473191" y="155409"/>
                  </a:lnTo>
                  <a:lnTo>
                    <a:pt x="1431198" y="173531"/>
                  </a:lnTo>
                  <a:lnTo>
                    <a:pt x="1389694" y="192569"/>
                  </a:lnTo>
                  <a:lnTo>
                    <a:pt x="1348691" y="212509"/>
                  </a:lnTo>
                  <a:lnTo>
                    <a:pt x="1308202" y="233340"/>
                  </a:lnTo>
                  <a:lnTo>
                    <a:pt x="1268240" y="255047"/>
                  </a:lnTo>
                  <a:lnTo>
                    <a:pt x="1228819" y="277618"/>
                  </a:lnTo>
                  <a:lnTo>
                    <a:pt x="1189951" y="301040"/>
                  </a:lnTo>
                  <a:lnTo>
                    <a:pt x="1151648" y="325301"/>
                  </a:lnTo>
                  <a:lnTo>
                    <a:pt x="1113926" y="350386"/>
                  </a:lnTo>
                  <a:lnTo>
                    <a:pt x="1076795" y="376284"/>
                  </a:lnTo>
                  <a:lnTo>
                    <a:pt x="1040269" y="402981"/>
                  </a:lnTo>
                  <a:lnTo>
                    <a:pt x="1004361" y="430464"/>
                  </a:lnTo>
                  <a:lnTo>
                    <a:pt x="969083" y="458720"/>
                  </a:lnTo>
                  <a:lnTo>
                    <a:pt x="934450" y="487737"/>
                  </a:lnTo>
                  <a:lnTo>
                    <a:pt x="900474" y="517501"/>
                  </a:lnTo>
                  <a:lnTo>
                    <a:pt x="867167" y="547999"/>
                  </a:lnTo>
                  <a:lnTo>
                    <a:pt x="834543" y="579220"/>
                  </a:lnTo>
                  <a:lnTo>
                    <a:pt x="802614" y="611148"/>
                  </a:lnTo>
                  <a:lnTo>
                    <a:pt x="771394" y="643772"/>
                  </a:lnTo>
                  <a:lnTo>
                    <a:pt x="740896" y="677079"/>
                  </a:lnTo>
                  <a:lnTo>
                    <a:pt x="711132" y="711056"/>
                  </a:lnTo>
                  <a:lnTo>
                    <a:pt x="682115" y="745689"/>
                  </a:lnTo>
                  <a:lnTo>
                    <a:pt x="653859" y="780966"/>
                  </a:lnTo>
                  <a:lnTo>
                    <a:pt x="626377" y="816874"/>
                  </a:lnTo>
                  <a:lnTo>
                    <a:pt x="599680" y="853400"/>
                  </a:lnTo>
                  <a:lnTo>
                    <a:pt x="573783" y="890531"/>
                  </a:lnTo>
                  <a:lnTo>
                    <a:pt x="548698" y="928254"/>
                  </a:lnTo>
                  <a:lnTo>
                    <a:pt x="524438" y="966556"/>
                  </a:lnTo>
                  <a:lnTo>
                    <a:pt x="501016" y="1005424"/>
                  </a:lnTo>
                  <a:lnTo>
                    <a:pt x="478445" y="1044845"/>
                  </a:lnTo>
                  <a:lnTo>
                    <a:pt x="456738" y="1084806"/>
                  </a:lnTo>
                  <a:lnTo>
                    <a:pt x="435908" y="1125295"/>
                  </a:lnTo>
                  <a:lnTo>
                    <a:pt x="415967" y="1166297"/>
                  </a:lnTo>
                  <a:lnTo>
                    <a:pt x="396930" y="1207802"/>
                  </a:lnTo>
                  <a:lnTo>
                    <a:pt x="378809" y="1249794"/>
                  </a:lnTo>
                  <a:lnTo>
                    <a:pt x="361616" y="1292262"/>
                  </a:lnTo>
                  <a:lnTo>
                    <a:pt x="345364" y="1335192"/>
                  </a:lnTo>
                  <a:lnTo>
                    <a:pt x="330068" y="1378572"/>
                  </a:lnTo>
                  <a:lnTo>
                    <a:pt x="315739" y="1422389"/>
                  </a:lnTo>
                  <a:lnTo>
                    <a:pt x="302390" y="1466629"/>
                  </a:lnTo>
                  <a:lnTo>
                    <a:pt x="290035" y="1511280"/>
                  </a:lnTo>
                  <a:lnTo>
                    <a:pt x="278687" y="1556329"/>
                  </a:lnTo>
                  <a:lnTo>
                    <a:pt x="268357" y="1601762"/>
                  </a:lnTo>
                  <a:lnTo>
                    <a:pt x="259060" y="1647567"/>
                  </a:lnTo>
                  <a:lnTo>
                    <a:pt x="250809" y="1693731"/>
                  </a:lnTo>
                  <a:lnTo>
                    <a:pt x="243615" y="1740241"/>
                  </a:lnTo>
                  <a:lnTo>
                    <a:pt x="237493" y="1787084"/>
                  </a:lnTo>
                  <a:lnTo>
                    <a:pt x="232455" y="1834247"/>
                  </a:lnTo>
                  <a:lnTo>
                    <a:pt x="228514" y="1881717"/>
                  </a:lnTo>
                  <a:lnTo>
                    <a:pt x="225682" y="1929481"/>
                  </a:lnTo>
                  <a:lnTo>
                    <a:pt x="223974" y="1977526"/>
                  </a:lnTo>
                  <a:lnTo>
                    <a:pt x="223402" y="2025840"/>
                  </a:lnTo>
                  <a:lnTo>
                    <a:pt x="224064" y="2077834"/>
                  </a:lnTo>
                  <a:lnTo>
                    <a:pt x="226039" y="2129478"/>
                  </a:lnTo>
                  <a:lnTo>
                    <a:pt x="229312" y="2180795"/>
                  </a:lnTo>
                  <a:lnTo>
                    <a:pt x="233865" y="2231767"/>
                  </a:lnTo>
                  <a:lnTo>
                    <a:pt x="239684" y="2282380"/>
                  </a:lnTo>
                  <a:lnTo>
                    <a:pt x="246751" y="2332617"/>
                  </a:lnTo>
                  <a:lnTo>
                    <a:pt x="255051" y="2382462"/>
                  </a:lnTo>
                  <a:lnTo>
                    <a:pt x="264568" y="2431899"/>
                  </a:lnTo>
                  <a:lnTo>
                    <a:pt x="275284" y="2480911"/>
                  </a:lnTo>
                  <a:lnTo>
                    <a:pt x="287185" y="2529483"/>
                  </a:lnTo>
                  <a:lnTo>
                    <a:pt x="300255" y="2577598"/>
                  </a:lnTo>
                  <a:lnTo>
                    <a:pt x="314476" y="2625241"/>
                  </a:lnTo>
                  <a:lnTo>
                    <a:pt x="329833" y="2672395"/>
                  </a:lnTo>
                  <a:lnTo>
                    <a:pt x="346310" y="2719045"/>
                  </a:lnTo>
                  <a:lnTo>
                    <a:pt x="363890" y="2765173"/>
                  </a:lnTo>
                  <a:lnTo>
                    <a:pt x="382558" y="2810764"/>
                  </a:lnTo>
                  <a:lnTo>
                    <a:pt x="402297" y="2855803"/>
                  </a:lnTo>
                  <a:lnTo>
                    <a:pt x="423091" y="2900272"/>
                  </a:lnTo>
                  <a:lnTo>
                    <a:pt x="444924" y="2944155"/>
                  </a:lnTo>
                  <a:lnTo>
                    <a:pt x="467781" y="2987437"/>
                  </a:lnTo>
                  <a:lnTo>
                    <a:pt x="491644" y="3030102"/>
                  </a:lnTo>
                  <a:lnTo>
                    <a:pt x="516498" y="3072133"/>
                  </a:lnTo>
                  <a:lnTo>
                    <a:pt x="542326" y="3113514"/>
                  </a:lnTo>
                  <a:lnTo>
                    <a:pt x="569113" y="3154229"/>
                  </a:lnTo>
                  <a:lnTo>
                    <a:pt x="596842" y="3194262"/>
                  </a:lnTo>
                  <a:lnTo>
                    <a:pt x="625497" y="3233597"/>
                  </a:lnTo>
                  <a:lnTo>
                    <a:pt x="69415" y="3789718"/>
                  </a:lnTo>
                  <a:lnTo>
                    <a:pt x="39044" y="3826908"/>
                  </a:lnTo>
                  <a:lnTo>
                    <a:pt x="17351" y="3868142"/>
                  </a:lnTo>
                  <a:lnTo>
                    <a:pt x="4336" y="3912074"/>
                  </a:lnTo>
                  <a:lnTo>
                    <a:pt x="0" y="3957354"/>
                  </a:lnTo>
                  <a:lnTo>
                    <a:pt x="4341" y="4002636"/>
                  </a:lnTo>
                  <a:lnTo>
                    <a:pt x="17362" y="4046571"/>
                  </a:lnTo>
                  <a:lnTo>
                    <a:pt x="39061" y="4087812"/>
                  </a:lnTo>
                  <a:lnTo>
                    <a:pt x="69440" y="4125010"/>
                  </a:lnTo>
                  <a:lnTo>
                    <a:pt x="106630" y="4155375"/>
                  </a:lnTo>
                  <a:lnTo>
                    <a:pt x="147874" y="4177069"/>
                  </a:lnTo>
                  <a:lnTo>
                    <a:pt x="191811" y="4190088"/>
                  </a:lnTo>
                  <a:lnTo>
                    <a:pt x="237080" y="4194429"/>
                  </a:lnTo>
                  <a:lnTo>
                    <a:pt x="282384" y="4190087"/>
                  </a:lnTo>
                  <a:lnTo>
                    <a:pt x="326324" y="4177064"/>
                  </a:lnTo>
                  <a:lnTo>
                    <a:pt x="367562" y="4155359"/>
                  </a:lnTo>
                  <a:lnTo>
                    <a:pt x="404758" y="4124972"/>
                  </a:lnTo>
                  <a:lnTo>
                    <a:pt x="951468" y="3578225"/>
                  </a:lnTo>
                  <a:lnTo>
                    <a:pt x="989582" y="3609400"/>
                  </a:lnTo>
                  <a:lnTo>
                    <a:pt x="1028451" y="3639665"/>
                  </a:lnTo>
                  <a:lnTo>
                    <a:pt x="1068058" y="3669002"/>
                  </a:lnTo>
                  <a:lnTo>
                    <a:pt x="1108387" y="3697394"/>
                  </a:lnTo>
                  <a:lnTo>
                    <a:pt x="1149420" y="3724825"/>
                  </a:lnTo>
                  <a:lnTo>
                    <a:pt x="1191141" y="3751277"/>
                  </a:lnTo>
                  <a:lnTo>
                    <a:pt x="1233534" y="3776734"/>
                  </a:lnTo>
                  <a:lnTo>
                    <a:pt x="1276581" y="3801180"/>
                  </a:lnTo>
                  <a:lnTo>
                    <a:pt x="1320266" y="3824596"/>
                  </a:lnTo>
                  <a:lnTo>
                    <a:pt x="1364572" y="3846968"/>
                  </a:lnTo>
                  <a:lnTo>
                    <a:pt x="1409482" y="3868276"/>
                  </a:lnTo>
                  <a:lnTo>
                    <a:pt x="1454981" y="3888506"/>
                  </a:lnTo>
                  <a:lnTo>
                    <a:pt x="1501050" y="3907640"/>
                  </a:lnTo>
                  <a:lnTo>
                    <a:pt x="1547674" y="3925662"/>
                  </a:lnTo>
                  <a:lnTo>
                    <a:pt x="1594835" y="3942553"/>
                  </a:lnTo>
                  <a:lnTo>
                    <a:pt x="1642518" y="3958299"/>
                  </a:lnTo>
                  <a:lnTo>
                    <a:pt x="1690704" y="3972881"/>
                  </a:lnTo>
                  <a:lnTo>
                    <a:pt x="1739378" y="3986284"/>
                  </a:lnTo>
                  <a:lnTo>
                    <a:pt x="1788523" y="3998490"/>
                  </a:lnTo>
                  <a:lnTo>
                    <a:pt x="1838122" y="4009482"/>
                  </a:lnTo>
                  <a:lnTo>
                    <a:pt x="1888158" y="4019244"/>
                  </a:lnTo>
                  <a:lnTo>
                    <a:pt x="1938615" y="4027759"/>
                  </a:lnTo>
                  <a:lnTo>
                    <a:pt x="1989476" y="4035010"/>
                  </a:lnTo>
                  <a:lnTo>
                    <a:pt x="2040724" y="4040980"/>
                  </a:lnTo>
                  <a:lnTo>
                    <a:pt x="2092343" y="4045653"/>
                  </a:lnTo>
                  <a:lnTo>
                    <a:pt x="2144315" y="4049012"/>
                  </a:lnTo>
                  <a:lnTo>
                    <a:pt x="2196625" y="4051039"/>
                  </a:lnTo>
                  <a:lnTo>
                    <a:pt x="2249255" y="4051719"/>
                  </a:lnTo>
                  <a:lnTo>
                    <a:pt x="4814287" y="4051719"/>
                  </a:lnTo>
                  <a:lnTo>
                    <a:pt x="4862603" y="4051146"/>
                  </a:lnTo>
                  <a:lnTo>
                    <a:pt x="4910650" y="4049438"/>
                  </a:lnTo>
                  <a:lnTo>
                    <a:pt x="4958416" y="4046607"/>
                  </a:lnTo>
                  <a:lnTo>
                    <a:pt x="5005888" y="4042666"/>
                  </a:lnTo>
                  <a:lnTo>
                    <a:pt x="5053053" y="4037627"/>
                  </a:lnTo>
                  <a:lnTo>
                    <a:pt x="5099898" y="4031505"/>
                  </a:lnTo>
                  <a:lnTo>
                    <a:pt x="5146410" y="4024311"/>
                  </a:lnTo>
                  <a:lnTo>
                    <a:pt x="5192576" y="4016059"/>
                  </a:lnTo>
                  <a:lnTo>
                    <a:pt x="5238383" y="4006762"/>
                  </a:lnTo>
                  <a:lnTo>
                    <a:pt x="5283818" y="3996432"/>
                  </a:lnTo>
                  <a:lnTo>
                    <a:pt x="5328868" y="3985083"/>
                  </a:lnTo>
                  <a:lnTo>
                    <a:pt x="5373521" y="3972727"/>
                  </a:lnTo>
                  <a:lnTo>
                    <a:pt x="5417763" y="3959379"/>
                  </a:lnTo>
                  <a:lnTo>
                    <a:pt x="5461581" y="3945049"/>
                  </a:lnTo>
                  <a:lnTo>
                    <a:pt x="5504963" y="3929752"/>
                  </a:lnTo>
                  <a:lnTo>
                    <a:pt x="5547894" y="3913500"/>
                  </a:lnTo>
                  <a:lnTo>
                    <a:pt x="5590364" y="3896307"/>
                  </a:lnTo>
                  <a:lnTo>
                    <a:pt x="5632358" y="3878185"/>
                  </a:lnTo>
                  <a:lnTo>
                    <a:pt x="5673863" y="3859147"/>
                  </a:lnTo>
                  <a:lnTo>
                    <a:pt x="5714868" y="3839206"/>
                  </a:lnTo>
                  <a:lnTo>
                    <a:pt x="5755357" y="3818376"/>
                  </a:lnTo>
                  <a:lnTo>
                    <a:pt x="5795320" y="3796668"/>
                  </a:lnTo>
                  <a:lnTo>
                    <a:pt x="5834742" y="3774097"/>
                  </a:lnTo>
                  <a:lnTo>
                    <a:pt x="5873611" y="3750675"/>
                  </a:lnTo>
                  <a:lnTo>
                    <a:pt x="5911914" y="3726414"/>
                  </a:lnTo>
                  <a:lnTo>
                    <a:pt x="5949638" y="3701329"/>
                  </a:lnTo>
                  <a:lnTo>
                    <a:pt x="5986770" y="3675431"/>
                  </a:lnTo>
                  <a:lnTo>
                    <a:pt x="6023297" y="3648734"/>
                  </a:lnTo>
                  <a:lnTo>
                    <a:pt x="6059206" y="3621251"/>
                  </a:lnTo>
                  <a:lnTo>
                    <a:pt x="6094484" y="3592994"/>
                  </a:lnTo>
                  <a:lnTo>
                    <a:pt x="6129119" y="3563977"/>
                  </a:lnTo>
                  <a:lnTo>
                    <a:pt x="6163096" y="3534213"/>
                  </a:lnTo>
                  <a:lnTo>
                    <a:pt x="6196404" y="3503714"/>
                  </a:lnTo>
                  <a:lnTo>
                    <a:pt x="6229029" y="3472494"/>
                  </a:lnTo>
                  <a:lnTo>
                    <a:pt x="6260959" y="3440565"/>
                  </a:lnTo>
                  <a:lnTo>
                    <a:pt x="6292179" y="3407941"/>
                  </a:lnTo>
                  <a:lnTo>
                    <a:pt x="6322679" y="3374634"/>
                  </a:lnTo>
                  <a:lnTo>
                    <a:pt x="6352444" y="3340657"/>
                  </a:lnTo>
                  <a:lnTo>
                    <a:pt x="6381461" y="3306024"/>
                  </a:lnTo>
                  <a:lnTo>
                    <a:pt x="6409718" y="3270746"/>
                  </a:lnTo>
                  <a:lnTo>
                    <a:pt x="6437202" y="3234838"/>
                  </a:lnTo>
                  <a:lnTo>
                    <a:pt x="6463899" y="3198312"/>
                  </a:lnTo>
                  <a:lnTo>
                    <a:pt x="6489797" y="3161181"/>
                  </a:lnTo>
                  <a:lnTo>
                    <a:pt x="6514883" y="3123459"/>
                  </a:lnTo>
                  <a:lnTo>
                    <a:pt x="6539144" y="3085157"/>
                  </a:lnTo>
                  <a:lnTo>
                    <a:pt x="6562567" y="3046289"/>
                  </a:lnTo>
                  <a:lnTo>
                    <a:pt x="6585139" y="3006868"/>
                  </a:lnTo>
                  <a:lnTo>
                    <a:pt x="6606846" y="2966906"/>
                  </a:lnTo>
                  <a:lnTo>
                    <a:pt x="6627677" y="2926418"/>
                  </a:lnTo>
                  <a:lnTo>
                    <a:pt x="6647618" y="2885415"/>
                  </a:lnTo>
                  <a:lnTo>
                    <a:pt x="6666656" y="2843911"/>
                  </a:lnTo>
                  <a:lnTo>
                    <a:pt x="6684778" y="2801919"/>
                  </a:lnTo>
                  <a:lnTo>
                    <a:pt x="6701972" y="2759451"/>
                  </a:lnTo>
                  <a:lnTo>
                    <a:pt x="6718224" y="2716521"/>
                  </a:lnTo>
                  <a:lnTo>
                    <a:pt x="6733521" y="2673141"/>
                  </a:lnTo>
                  <a:lnTo>
                    <a:pt x="6747850" y="2629324"/>
                  </a:lnTo>
                  <a:lnTo>
                    <a:pt x="6761199" y="2585084"/>
                  </a:lnTo>
                  <a:lnTo>
                    <a:pt x="6773555" y="2540434"/>
                  </a:lnTo>
                  <a:lnTo>
                    <a:pt x="6784904" y="2495386"/>
                  </a:lnTo>
                  <a:lnTo>
                    <a:pt x="6795234" y="2449952"/>
                  </a:lnTo>
                  <a:lnTo>
                    <a:pt x="6804531" y="2404148"/>
                  </a:lnTo>
                  <a:lnTo>
                    <a:pt x="6812783" y="2357984"/>
                  </a:lnTo>
                  <a:lnTo>
                    <a:pt x="6819977" y="2311474"/>
                  </a:lnTo>
                  <a:lnTo>
                    <a:pt x="6826099" y="2264632"/>
                  </a:lnTo>
                  <a:lnTo>
                    <a:pt x="6831138" y="2217469"/>
                  </a:lnTo>
                  <a:lnTo>
                    <a:pt x="6835079" y="2170000"/>
                  </a:lnTo>
                  <a:lnTo>
                    <a:pt x="6837910" y="2122236"/>
                  </a:lnTo>
                  <a:lnTo>
                    <a:pt x="6839619" y="2074191"/>
                  </a:lnTo>
                  <a:lnTo>
                    <a:pt x="6840191" y="2025878"/>
                  </a:lnTo>
                  <a:lnTo>
                    <a:pt x="6839619" y="1977526"/>
                  </a:lnTo>
                  <a:lnTo>
                    <a:pt x="6837910" y="1929481"/>
                  </a:lnTo>
                  <a:lnTo>
                    <a:pt x="6835079" y="1881717"/>
                  </a:lnTo>
                  <a:lnTo>
                    <a:pt x="6831138" y="1834247"/>
                  </a:lnTo>
                  <a:lnTo>
                    <a:pt x="6826099" y="1787084"/>
                  </a:lnTo>
                  <a:lnTo>
                    <a:pt x="6819977" y="1740241"/>
                  </a:lnTo>
                  <a:lnTo>
                    <a:pt x="6812783" y="1693731"/>
                  </a:lnTo>
                  <a:lnTo>
                    <a:pt x="6804531" y="1647567"/>
                  </a:lnTo>
                  <a:lnTo>
                    <a:pt x="6795234" y="1601762"/>
                  </a:lnTo>
                  <a:lnTo>
                    <a:pt x="6784904" y="1556329"/>
                  </a:lnTo>
                  <a:lnTo>
                    <a:pt x="6773555" y="1511280"/>
                  </a:lnTo>
                  <a:lnTo>
                    <a:pt x="6761199" y="1466629"/>
                  </a:lnTo>
                  <a:lnTo>
                    <a:pt x="6747850" y="1422389"/>
                  </a:lnTo>
                  <a:lnTo>
                    <a:pt x="6733521" y="1378572"/>
                  </a:lnTo>
                  <a:lnTo>
                    <a:pt x="6718224" y="1335192"/>
                  </a:lnTo>
                  <a:lnTo>
                    <a:pt x="6701972" y="1292262"/>
                  </a:lnTo>
                  <a:lnTo>
                    <a:pt x="6684778" y="1249794"/>
                  </a:lnTo>
                  <a:lnTo>
                    <a:pt x="6666656" y="1207802"/>
                  </a:lnTo>
                  <a:lnTo>
                    <a:pt x="6647618" y="1166297"/>
                  </a:lnTo>
                  <a:lnTo>
                    <a:pt x="6627677" y="1125295"/>
                  </a:lnTo>
                  <a:lnTo>
                    <a:pt x="6606846" y="1084806"/>
                  </a:lnTo>
                  <a:lnTo>
                    <a:pt x="6585139" y="1044845"/>
                  </a:lnTo>
                  <a:lnTo>
                    <a:pt x="6562567" y="1005424"/>
                  </a:lnTo>
                  <a:lnTo>
                    <a:pt x="6539144" y="966556"/>
                  </a:lnTo>
                  <a:lnTo>
                    <a:pt x="6514883" y="928254"/>
                  </a:lnTo>
                  <a:lnTo>
                    <a:pt x="6489797" y="890531"/>
                  </a:lnTo>
                  <a:lnTo>
                    <a:pt x="6463899" y="853400"/>
                  </a:lnTo>
                  <a:lnTo>
                    <a:pt x="6437202" y="816874"/>
                  </a:lnTo>
                  <a:lnTo>
                    <a:pt x="6409718" y="780966"/>
                  </a:lnTo>
                  <a:lnTo>
                    <a:pt x="6381461" y="745689"/>
                  </a:lnTo>
                  <a:lnTo>
                    <a:pt x="6352444" y="711056"/>
                  </a:lnTo>
                  <a:lnTo>
                    <a:pt x="6322679" y="677079"/>
                  </a:lnTo>
                  <a:lnTo>
                    <a:pt x="6292179" y="643772"/>
                  </a:lnTo>
                  <a:lnTo>
                    <a:pt x="6260959" y="611148"/>
                  </a:lnTo>
                  <a:lnTo>
                    <a:pt x="6229029" y="579220"/>
                  </a:lnTo>
                  <a:lnTo>
                    <a:pt x="6196404" y="547999"/>
                  </a:lnTo>
                  <a:lnTo>
                    <a:pt x="6163096" y="517501"/>
                  </a:lnTo>
                  <a:lnTo>
                    <a:pt x="6129119" y="487737"/>
                  </a:lnTo>
                  <a:lnTo>
                    <a:pt x="6094484" y="458720"/>
                  </a:lnTo>
                  <a:lnTo>
                    <a:pt x="6059206" y="430464"/>
                  </a:lnTo>
                  <a:lnTo>
                    <a:pt x="6023297" y="402981"/>
                  </a:lnTo>
                  <a:lnTo>
                    <a:pt x="5986770" y="376284"/>
                  </a:lnTo>
                  <a:lnTo>
                    <a:pt x="5949638" y="350386"/>
                  </a:lnTo>
                  <a:lnTo>
                    <a:pt x="5911914" y="325301"/>
                  </a:lnTo>
                  <a:lnTo>
                    <a:pt x="5873611" y="301040"/>
                  </a:lnTo>
                  <a:lnTo>
                    <a:pt x="5834742" y="277618"/>
                  </a:lnTo>
                  <a:lnTo>
                    <a:pt x="5795320" y="255047"/>
                  </a:lnTo>
                  <a:lnTo>
                    <a:pt x="5755357" y="233340"/>
                  </a:lnTo>
                  <a:lnTo>
                    <a:pt x="5714868" y="212509"/>
                  </a:lnTo>
                  <a:lnTo>
                    <a:pt x="5673863" y="192569"/>
                  </a:lnTo>
                  <a:lnTo>
                    <a:pt x="5632358" y="173531"/>
                  </a:lnTo>
                  <a:lnTo>
                    <a:pt x="5590364" y="155409"/>
                  </a:lnTo>
                  <a:lnTo>
                    <a:pt x="5547894" y="138216"/>
                  </a:lnTo>
                  <a:lnTo>
                    <a:pt x="5504963" y="121965"/>
                  </a:lnTo>
                  <a:lnTo>
                    <a:pt x="5461581" y="106668"/>
                  </a:lnTo>
                  <a:lnTo>
                    <a:pt x="5417763" y="92338"/>
                  </a:lnTo>
                  <a:lnTo>
                    <a:pt x="5373521" y="78990"/>
                  </a:lnTo>
                  <a:lnTo>
                    <a:pt x="5328868" y="66634"/>
                  </a:lnTo>
                  <a:lnTo>
                    <a:pt x="5283818" y="55285"/>
                  </a:lnTo>
                  <a:lnTo>
                    <a:pt x="5238383" y="44956"/>
                  </a:lnTo>
                  <a:lnTo>
                    <a:pt x="5192576" y="35659"/>
                  </a:lnTo>
                  <a:lnTo>
                    <a:pt x="5146410" y="27407"/>
                  </a:lnTo>
                  <a:lnTo>
                    <a:pt x="5099898" y="20213"/>
                  </a:lnTo>
                  <a:lnTo>
                    <a:pt x="5053053" y="14091"/>
                  </a:lnTo>
                  <a:lnTo>
                    <a:pt x="5005888" y="9052"/>
                  </a:lnTo>
                  <a:lnTo>
                    <a:pt x="4958416" y="5111"/>
                  </a:lnTo>
                  <a:lnTo>
                    <a:pt x="4910650" y="2280"/>
                  </a:lnTo>
                  <a:lnTo>
                    <a:pt x="4862603" y="572"/>
                  </a:lnTo>
                  <a:lnTo>
                    <a:pt x="48142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4CF89C3B-9897-9F81-0B0C-98B57E0909B8}"/>
                </a:ext>
              </a:extLst>
            </p:cNvPr>
            <p:cNvSpPr txBox="1"/>
            <p:nvPr/>
          </p:nvSpPr>
          <p:spPr>
            <a:xfrm>
              <a:off x="1472406" y="984543"/>
              <a:ext cx="5246205" cy="3343223"/>
            </a:xfrm>
            <a:prstGeom prst="rect">
              <a:avLst/>
            </a:prstGeom>
          </p:spPr>
          <p:txBody>
            <a:bodyPr vert="horz" wrap="square" lIns="0" tIns="59690" rIns="0" bIns="0" rtlCol="0">
              <a:spAutoFit/>
            </a:bodyPr>
            <a:lstStyle/>
            <a:p>
              <a:pPr marL="12700" marR="20320" indent="-1905" algn="ctr">
                <a:lnSpc>
                  <a:spcPts val="6400"/>
                </a:lnSpc>
                <a:spcBef>
                  <a:spcPts val="470"/>
                </a:spcBef>
              </a:pPr>
              <a:r>
                <a:rPr lang="en-GB" sz="5550" b="1" spc="-150" dirty="0">
                  <a:solidFill>
                    <a:srgbClr val="00AFD3"/>
                  </a:solidFill>
                  <a:latin typeface="Arial"/>
                  <a:cs typeface="Arial"/>
                </a:rPr>
                <a:t>Pwy yw Comisiynydd y Gymraeg a beth yw ei gwaith?</a:t>
              </a:r>
            </a:p>
          </p:txBody>
        </p:sp>
      </p:grpSp>
      <p:grpSp>
        <p:nvGrpSpPr>
          <p:cNvPr id="10" name="object 7">
            <a:extLst>
              <a:ext uri="{FF2B5EF4-FFF2-40B4-BE49-F238E27FC236}">
                <a16:creationId xmlns:a16="http://schemas.microsoft.com/office/drawing/2014/main" id="{51ACA340-3874-2CA4-F68C-A81C7EFDAB18}"/>
              </a:ext>
            </a:extLst>
          </p:cNvPr>
          <p:cNvGrpSpPr/>
          <p:nvPr/>
        </p:nvGrpSpPr>
        <p:grpSpPr>
          <a:xfrm>
            <a:off x="7556502" y="3372290"/>
            <a:ext cx="1650364" cy="1746250"/>
            <a:chOff x="7556502" y="3372290"/>
            <a:chExt cx="1650364" cy="1746250"/>
          </a:xfrm>
        </p:grpSpPr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8FBDB04E-4CEE-F798-4326-122D6ED56675}"/>
                </a:ext>
              </a:extLst>
            </p:cNvPr>
            <p:cNvSpPr/>
            <p:nvPr/>
          </p:nvSpPr>
          <p:spPr>
            <a:xfrm>
              <a:off x="7556502" y="3372290"/>
              <a:ext cx="1650364" cy="1746250"/>
            </a:xfrm>
            <a:custGeom>
              <a:avLst/>
              <a:gdLst/>
              <a:ahLst/>
              <a:cxnLst/>
              <a:rect l="l" t="t" r="r" b="b"/>
              <a:pathLst>
                <a:path w="1650365" h="1746250">
                  <a:moveTo>
                    <a:pt x="814298" y="0"/>
                  </a:moveTo>
                  <a:lnTo>
                    <a:pt x="766449" y="1382"/>
                  </a:lnTo>
                  <a:lnTo>
                    <a:pt x="719328" y="5477"/>
                  </a:lnTo>
                  <a:lnTo>
                    <a:pt x="673011" y="12210"/>
                  </a:lnTo>
                  <a:lnTo>
                    <a:pt x="627576" y="21504"/>
                  </a:lnTo>
                  <a:lnTo>
                    <a:pt x="583099" y="33282"/>
                  </a:lnTo>
                  <a:lnTo>
                    <a:pt x="539656" y="47468"/>
                  </a:lnTo>
                  <a:lnTo>
                    <a:pt x="497322" y="63986"/>
                  </a:lnTo>
                  <a:lnTo>
                    <a:pt x="456176" y="82760"/>
                  </a:lnTo>
                  <a:lnTo>
                    <a:pt x="416292" y="103713"/>
                  </a:lnTo>
                  <a:lnTo>
                    <a:pt x="377748" y="126768"/>
                  </a:lnTo>
                  <a:lnTo>
                    <a:pt x="340619" y="151850"/>
                  </a:lnTo>
                  <a:lnTo>
                    <a:pt x="304982" y="178881"/>
                  </a:lnTo>
                  <a:lnTo>
                    <a:pt x="270913" y="207787"/>
                  </a:lnTo>
                  <a:lnTo>
                    <a:pt x="238490" y="238490"/>
                  </a:lnTo>
                  <a:lnTo>
                    <a:pt x="207787" y="270913"/>
                  </a:lnTo>
                  <a:lnTo>
                    <a:pt x="178881" y="304982"/>
                  </a:lnTo>
                  <a:lnTo>
                    <a:pt x="151850" y="340619"/>
                  </a:lnTo>
                  <a:lnTo>
                    <a:pt x="126768" y="377748"/>
                  </a:lnTo>
                  <a:lnTo>
                    <a:pt x="103713" y="416292"/>
                  </a:lnTo>
                  <a:lnTo>
                    <a:pt x="82760" y="456176"/>
                  </a:lnTo>
                  <a:lnTo>
                    <a:pt x="63986" y="497322"/>
                  </a:lnTo>
                  <a:lnTo>
                    <a:pt x="47468" y="539656"/>
                  </a:lnTo>
                  <a:lnTo>
                    <a:pt x="33282" y="583099"/>
                  </a:lnTo>
                  <a:lnTo>
                    <a:pt x="21504" y="627576"/>
                  </a:lnTo>
                  <a:lnTo>
                    <a:pt x="12210" y="673011"/>
                  </a:lnTo>
                  <a:lnTo>
                    <a:pt x="5477" y="719328"/>
                  </a:lnTo>
                  <a:lnTo>
                    <a:pt x="1382" y="766449"/>
                  </a:lnTo>
                  <a:lnTo>
                    <a:pt x="0" y="814298"/>
                  </a:lnTo>
                  <a:lnTo>
                    <a:pt x="1382" y="862148"/>
                  </a:lnTo>
                  <a:lnTo>
                    <a:pt x="5477" y="909269"/>
                  </a:lnTo>
                  <a:lnTo>
                    <a:pt x="12210" y="955585"/>
                  </a:lnTo>
                  <a:lnTo>
                    <a:pt x="21504" y="1001020"/>
                  </a:lnTo>
                  <a:lnTo>
                    <a:pt x="33282" y="1045497"/>
                  </a:lnTo>
                  <a:lnTo>
                    <a:pt x="47468" y="1088941"/>
                  </a:lnTo>
                  <a:lnTo>
                    <a:pt x="63986" y="1131274"/>
                  </a:lnTo>
                  <a:lnTo>
                    <a:pt x="82760" y="1172420"/>
                  </a:lnTo>
                  <a:lnTo>
                    <a:pt x="103713" y="1212304"/>
                  </a:lnTo>
                  <a:lnTo>
                    <a:pt x="126768" y="1250849"/>
                  </a:lnTo>
                  <a:lnTo>
                    <a:pt x="151850" y="1287977"/>
                  </a:lnTo>
                  <a:lnTo>
                    <a:pt x="178881" y="1323614"/>
                  </a:lnTo>
                  <a:lnTo>
                    <a:pt x="207787" y="1357683"/>
                  </a:lnTo>
                  <a:lnTo>
                    <a:pt x="238490" y="1390107"/>
                  </a:lnTo>
                  <a:lnTo>
                    <a:pt x="270913" y="1420809"/>
                  </a:lnTo>
                  <a:lnTo>
                    <a:pt x="304982" y="1449715"/>
                  </a:lnTo>
                  <a:lnTo>
                    <a:pt x="340619" y="1476747"/>
                  </a:lnTo>
                  <a:lnTo>
                    <a:pt x="377748" y="1501828"/>
                  </a:lnTo>
                  <a:lnTo>
                    <a:pt x="416292" y="1524884"/>
                  </a:lnTo>
                  <a:lnTo>
                    <a:pt x="456176" y="1545836"/>
                  </a:lnTo>
                  <a:lnTo>
                    <a:pt x="497322" y="1564610"/>
                  </a:lnTo>
                  <a:lnTo>
                    <a:pt x="539656" y="1581128"/>
                  </a:lnTo>
                  <a:lnTo>
                    <a:pt x="583099" y="1595314"/>
                  </a:lnTo>
                  <a:lnTo>
                    <a:pt x="627576" y="1607092"/>
                  </a:lnTo>
                  <a:lnTo>
                    <a:pt x="673011" y="1616386"/>
                  </a:lnTo>
                  <a:lnTo>
                    <a:pt x="719328" y="1623119"/>
                  </a:lnTo>
                  <a:lnTo>
                    <a:pt x="766449" y="1627214"/>
                  </a:lnTo>
                  <a:lnTo>
                    <a:pt x="814298" y="1628597"/>
                  </a:lnTo>
                  <a:lnTo>
                    <a:pt x="864994" y="1627039"/>
                  </a:lnTo>
                  <a:lnTo>
                    <a:pt x="914862" y="1622430"/>
                  </a:lnTo>
                  <a:lnTo>
                    <a:pt x="963811" y="1614861"/>
                  </a:lnTo>
                  <a:lnTo>
                    <a:pt x="1011753" y="1604426"/>
                  </a:lnTo>
                  <a:lnTo>
                    <a:pt x="1058598" y="1591217"/>
                  </a:lnTo>
                  <a:lnTo>
                    <a:pt x="1104257" y="1575329"/>
                  </a:lnTo>
                  <a:lnTo>
                    <a:pt x="1148640" y="1556854"/>
                  </a:lnTo>
                  <a:lnTo>
                    <a:pt x="1191657" y="1535885"/>
                  </a:lnTo>
                  <a:lnTo>
                    <a:pt x="1233220" y="1512516"/>
                  </a:lnTo>
                  <a:lnTo>
                    <a:pt x="1273238" y="1486839"/>
                  </a:lnTo>
                  <a:lnTo>
                    <a:pt x="1507858" y="1721446"/>
                  </a:lnTo>
                  <a:lnTo>
                    <a:pt x="1520926" y="1732110"/>
                  </a:lnTo>
                  <a:lnTo>
                    <a:pt x="1535431" y="1739722"/>
                  </a:lnTo>
                  <a:lnTo>
                    <a:pt x="1550872" y="1744285"/>
                  </a:lnTo>
                  <a:lnTo>
                    <a:pt x="1566748" y="1745805"/>
                  </a:lnTo>
                  <a:lnTo>
                    <a:pt x="1582656" y="1744285"/>
                  </a:lnTo>
                  <a:lnTo>
                    <a:pt x="1625650" y="1721446"/>
                  </a:lnTo>
                  <a:lnTo>
                    <a:pt x="1650006" y="1662512"/>
                  </a:lnTo>
                  <a:lnTo>
                    <a:pt x="1643917" y="1631185"/>
                  </a:lnTo>
                  <a:lnTo>
                    <a:pt x="1625650" y="1603654"/>
                  </a:lnTo>
                  <a:lnTo>
                    <a:pt x="1400568" y="1378585"/>
                  </a:lnTo>
                  <a:lnTo>
                    <a:pt x="1432123" y="1343887"/>
                  </a:lnTo>
                  <a:lnTo>
                    <a:pt x="1461674" y="1307422"/>
                  </a:lnTo>
                  <a:lnTo>
                    <a:pt x="1489132" y="1269277"/>
                  </a:lnTo>
                  <a:lnTo>
                    <a:pt x="1514405" y="1229536"/>
                  </a:lnTo>
                  <a:lnTo>
                    <a:pt x="1537404" y="1188288"/>
                  </a:lnTo>
                  <a:lnTo>
                    <a:pt x="1558036" y="1145616"/>
                  </a:lnTo>
                  <a:lnTo>
                    <a:pt x="1576212" y="1101607"/>
                  </a:lnTo>
                  <a:lnTo>
                    <a:pt x="1591840" y="1056348"/>
                  </a:lnTo>
                  <a:lnTo>
                    <a:pt x="1604831" y="1009924"/>
                  </a:lnTo>
                  <a:lnTo>
                    <a:pt x="1615092" y="962421"/>
                  </a:lnTo>
                  <a:lnTo>
                    <a:pt x="1622534" y="913925"/>
                  </a:lnTo>
                  <a:lnTo>
                    <a:pt x="1627066" y="864522"/>
                  </a:lnTo>
                  <a:lnTo>
                    <a:pt x="1628597" y="814298"/>
                  </a:lnTo>
                  <a:lnTo>
                    <a:pt x="1627214" y="766449"/>
                  </a:lnTo>
                  <a:lnTo>
                    <a:pt x="1623119" y="719328"/>
                  </a:lnTo>
                  <a:lnTo>
                    <a:pt x="1616386" y="673011"/>
                  </a:lnTo>
                  <a:lnTo>
                    <a:pt x="1607092" y="627576"/>
                  </a:lnTo>
                  <a:lnTo>
                    <a:pt x="1595314" y="583099"/>
                  </a:lnTo>
                  <a:lnTo>
                    <a:pt x="1581128" y="539656"/>
                  </a:lnTo>
                  <a:lnTo>
                    <a:pt x="1564610" y="497322"/>
                  </a:lnTo>
                  <a:lnTo>
                    <a:pt x="1545836" y="456176"/>
                  </a:lnTo>
                  <a:lnTo>
                    <a:pt x="1524884" y="416292"/>
                  </a:lnTo>
                  <a:lnTo>
                    <a:pt x="1501828" y="377748"/>
                  </a:lnTo>
                  <a:lnTo>
                    <a:pt x="1476747" y="340619"/>
                  </a:lnTo>
                  <a:lnTo>
                    <a:pt x="1449715" y="304982"/>
                  </a:lnTo>
                  <a:lnTo>
                    <a:pt x="1420809" y="270913"/>
                  </a:lnTo>
                  <a:lnTo>
                    <a:pt x="1390107" y="238490"/>
                  </a:lnTo>
                  <a:lnTo>
                    <a:pt x="1357683" y="207787"/>
                  </a:lnTo>
                  <a:lnTo>
                    <a:pt x="1323614" y="178881"/>
                  </a:lnTo>
                  <a:lnTo>
                    <a:pt x="1287977" y="151850"/>
                  </a:lnTo>
                  <a:lnTo>
                    <a:pt x="1250849" y="126768"/>
                  </a:lnTo>
                  <a:lnTo>
                    <a:pt x="1212304" y="103713"/>
                  </a:lnTo>
                  <a:lnTo>
                    <a:pt x="1172420" y="82760"/>
                  </a:lnTo>
                  <a:lnTo>
                    <a:pt x="1131274" y="63986"/>
                  </a:lnTo>
                  <a:lnTo>
                    <a:pt x="1088941" y="47468"/>
                  </a:lnTo>
                  <a:lnTo>
                    <a:pt x="1045497" y="33282"/>
                  </a:lnTo>
                  <a:lnTo>
                    <a:pt x="1001020" y="21504"/>
                  </a:lnTo>
                  <a:lnTo>
                    <a:pt x="955585" y="12210"/>
                  </a:lnTo>
                  <a:lnTo>
                    <a:pt x="909269" y="5477"/>
                  </a:lnTo>
                  <a:lnTo>
                    <a:pt x="862148" y="1382"/>
                  </a:lnTo>
                  <a:lnTo>
                    <a:pt x="814298" y="0"/>
                  </a:lnTo>
                  <a:close/>
                </a:path>
              </a:pathLst>
            </a:custGeom>
            <a:solidFill>
              <a:srgbClr val="0F3D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B1F2879B-CB19-5F41-833B-F1BB209BC700}"/>
                </a:ext>
              </a:extLst>
            </p:cNvPr>
            <p:cNvSpPr/>
            <p:nvPr/>
          </p:nvSpPr>
          <p:spPr>
            <a:xfrm>
              <a:off x="7796593" y="4045826"/>
              <a:ext cx="1148715" cy="281940"/>
            </a:xfrm>
            <a:custGeom>
              <a:avLst/>
              <a:gdLst/>
              <a:ahLst/>
              <a:cxnLst/>
              <a:rect l="l" t="t" r="r" b="b"/>
              <a:pathLst>
                <a:path w="1148715" h="281939">
                  <a:moveTo>
                    <a:pt x="281520" y="140766"/>
                  </a:moveTo>
                  <a:lnTo>
                    <a:pt x="274332" y="96278"/>
                  </a:lnTo>
                  <a:lnTo>
                    <a:pt x="254355" y="57632"/>
                  </a:lnTo>
                  <a:lnTo>
                    <a:pt x="223888" y="27165"/>
                  </a:lnTo>
                  <a:lnTo>
                    <a:pt x="185242" y="7175"/>
                  </a:lnTo>
                  <a:lnTo>
                    <a:pt x="140741" y="0"/>
                  </a:lnTo>
                  <a:lnTo>
                    <a:pt x="96253" y="7175"/>
                  </a:lnTo>
                  <a:lnTo>
                    <a:pt x="57607" y="27165"/>
                  </a:lnTo>
                  <a:lnTo>
                    <a:pt x="27152" y="57632"/>
                  </a:lnTo>
                  <a:lnTo>
                    <a:pt x="7162" y="96278"/>
                  </a:lnTo>
                  <a:lnTo>
                    <a:pt x="0" y="140766"/>
                  </a:lnTo>
                  <a:lnTo>
                    <a:pt x="7162" y="185254"/>
                  </a:lnTo>
                  <a:lnTo>
                    <a:pt x="27152" y="223901"/>
                  </a:lnTo>
                  <a:lnTo>
                    <a:pt x="57607" y="254368"/>
                  </a:lnTo>
                  <a:lnTo>
                    <a:pt x="96253" y="274358"/>
                  </a:lnTo>
                  <a:lnTo>
                    <a:pt x="140741" y="281533"/>
                  </a:lnTo>
                  <a:lnTo>
                    <a:pt x="185242" y="274358"/>
                  </a:lnTo>
                  <a:lnTo>
                    <a:pt x="223888" y="254368"/>
                  </a:lnTo>
                  <a:lnTo>
                    <a:pt x="254355" y="223901"/>
                  </a:lnTo>
                  <a:lnTo>
                    <a:pt x="274332" y="185254"/>
                  </a:lnTo>
                  <a:lnTo>
                    <a:pt x="281520" y="140766"/>
                  </a:lnTo>
                  <a:close/>
                </a:path>
                <a:path w="1148715" h="281939">
                  <a:moveTo>
                    <a:pt x="714959" y="140766"/>
                  </a:moveTo>
                  <a:lnTo>
                    <a:pt x="707783" y="96278"/>
                  </a:lnTo>
                  <a:lnTo>
                    <a:pt x="687806" y="57632"/>
                  </a:lnTo>
                  <a:lnTo>
                    <a:pt x="657339" y="27165"/>
                  </a:lnTo>
                  <a:lnTo>
                    <a:pt x="618693" y="7175"/>
                  </a:lnTo>
                  <a:lnTo>
                    <a:pt x="574192" y="0"/>
                  </a:lnTo>
                  <a:lnTo>
                    <a:pt x="529704" y="7175"/>
                  </a:lnTo>
                  <a:lnTo>
                    <a:pt x="491058" y="27165"/>
                  </a:lnTo>
                  <a:lnTo>
                    <a:pt x="460590" y="57632"/>
                  </a:lnTo>
                  <a:lnTo>
                    <a:pt x="440613" y="96278"/>
                  </a:lnTo>
                  <a:lnTo>
                    <a:pt x="433438" y="140766"/>
                  </a:lnTo>
                  <a:lnTo>
                    <a:pt x="440613" y="185254"/>
                  </a:lnTo>
                  <a:lnTo>
                    <a:pt x="460590" y="223901"/>
                  </a:lnTo>
                  <a:lnTo>
                    <a:pt x="491058" y="254368"/>
                  </a:lnTo>
                  <a:lnTo>
                    <a:pt x="529704" y="274358"/>
                  </a:lnTo>
                  <a:lnTo>
                    <a:pt x="574192" y="281533"/>
                  </a:lnTo>
                  <a:lnTo>
                    <a:pt x="618693" y="274358"/>
                  </a:lnTo>
                  <a:lnTo>
                    <a:pt x="657339" y="254368"/>
                  </a:lnTo>
                  <a:lnTo>
                    <a:pt x="687806" y="223901"/>
                  </a:lnTo>
                  <a:lnTo>
                    <a:pt x="707783" y="185254"/>
                  </a:lnTo>
                  <a:lnTo>
                    <a:pt x="714959" y="140766"/>
                  </a:lnTo>
                  <a:close/>
                </a:path>
                <a:path w="1148715" h="281939">
                  <a:moveTo>
                    <a:pt x="1148422" y="140766"/>
                  </a:moveTo>
                  <a:lnTo>
                    <a:pt x="1141234" y="96278"/>
                  </a:lnTo>
                  <a:lnTo>
                    <a:pt x="1121257" y="57632"/>
                  </a:lnTo>
                  <a:lnTo>
                    <a:pt x="1090777" y="27165"/>
                  </a:lnTo>
                  <a:lnTo>
                    <a:pt x="1052131" y="7175"/>
                  </a:lnTo>
                  <a:lnTo>
                    <a:pt x="1007643" y="0"/>
                  </a:lnTo>
                  <a:lnTo>
                    <a:pt x="963142" y="7175"/>
                  </a:lnTo>
                  <a:lnTo>
                    <a:pt x="924509" y="27165"/>
                  </a:lnTo>
                  <a:lnTo>
                    <a:pt x="894029" y="57632"/>
                  </a:lnTo>
                  <a:lnTo>
                    <a:pt x="874052" y="96278"/>
                  </a:lnTo>
                  <a:lnTo>
                    <a:pt x="866876" y="140766"/>
                  </a:lnTo>
                  <a:lnTo>
                    <a:pt x="874052" y="185254"/>
                  </a:lnTo>
                  <a:lnTo>
                    <a:pt x="894029" y="223901"/>
                  </a:lnTo>
                  <a:lnTo>
                    <a:pt x="924509" y="254368"/>
                  </a:lnTo>
                  <a:lnTo>
                    <a:pt x="963142" y="274358"/>
                  </a:lnTo>
                  <a:lnTo>
                    <a:pt x="1007643" y="281533"/>
                  </a:lnTo>
                  <a:lnTo>
                    <a:pt x="1052131" y="274358"/>
                  </a:lnTo>
                  <a:lnTo>
                    <a:pt x="1090777" y="254368"/>
                  </a:lnTo>
                  <a:lnTo>
                    <a:pt x="1121257" y="223901"/>
                  </a:lnTo>
                  <a:lnTo>
                    <a:pt x="1141234" y="185254"/>
                  </a:lnTo>
                  <a:lnTo>
                    <a:pt x="1148422" y="1407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0">
            <a:extLst>
              <a:ext uri="{FF2B5EF4-FFF2-40B4-BE49-F238E27FC236}">
                <a16:creationId xmlns:a16="http://schemas.microsoft.com/office/drawing/2014/main" id="{EFECB9FE-05C4-E880-81D8-05B090F3000D}"/>
              </a:ext>
            </a:extLst>
          </p:cNvPr>
          <p:cNvGrpSpPr/>
          <p:nvPr/>
        </p:nvGrpSpPr>
        <p:grpSpPr>
          <a:xfrm>
            <a:off x="8578305" y="1808698"/>
            <a:ext cx="1148715" cy="1215390"/>
            <a:chOff x="8578305" y="1808698"/>
            <a:chExt cx="1148715" cy="1215390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644DEF66-99C0-5FE3-65B1-D478FBC0B484}"/>
                </a:ext>
              </a:extLst>
            </p:cNvPr>
            <p:cNvSpPr/>
            <p:nvPr/>
          </p:nvSpPr>
          <p:spPr>
            <a:xfrm>
              <a:off x="8578305" y="1808698"/>
              <a:ext cx="1148715" cy="1215390"/>
            </a:xfrm>
            <a:custGeom>
              <a:avLst/>
              <a:gdLst/>
              <a:ahLst/>
              <a:cxnLst/>
              <a:rect l="l" t="t" r="r" b="b"/>
              <a:pathLst>
                <a:path w="1148715" h="1215389">
                  <a:moveTo>
                    <a:pt x="581647" y="0"/>
                  </a:moveTo>
                  <a:lnTo>
                    <a:pt x="532742" y="2080"/>
                  </a:lnTo>
                  <a:lnTo>
                    <a:pt x="484994" y="8207"/>
                  </a:lnTo>
                  <a:lnTo>
                    <a:pt x="438571" y="18211"/>
                  </a:lnTo>
                  <a:lnTo>
                    <a:pt x="393644" y="31921"/>
                  </a:lnTo>
                  <a:lnTo>
                    <a:pt x="350383" y="49169"/>
                  </a:lnTo>
                  <a:lnTo>
                    <a:pt x="308958" y="69783"/>
                  </a:lnTo>
                  <a:lnTo>
                    <a:pt x="269539" y="93593"/>
                  </a:lnTo>
                  <a:lnTo>
                    <a:pt x="232297" y="120430"/>
                  </a:lnTo>
                  <a:lnTo>
                    <a:pt x="197401" y="150124"/>
                  </a:lnTo>
                  <a:lnTo>
                    <a:pt x="165021" y="182504"/>
                  </a:lnTo>
                  <a:lnTo>
                    <a:pt x="135327" y="217400"/>
                  </a:lnTo>
                  <a:lnTo>
                    <a:pt x="108490" y="254642"/>
                  </a:lnTo>
                  <a:lnTo>
                    <a:pt x="84680" y="294061"/>
                  </a:lnTo>
                  <a:lnTo>
                    <a:pt x="64066" y="335486"/>
                  </a:lnTo>
                  <a:lnTo>
                    <a:pt x="46818" y="378747"/>
                  </a:lnTo>
                  <a:lnTo>
                    <a:pt x="33108" y="423674"/>
                  </a:lnTo>
                  <a:lnTo>
                    <a:pt x="23104" y="470096"/>
                  </a:lnTo>
                  <a:lnTo>
                    <a:pt x="16977" y="517845"/>
                  </a:lnTo>
                  <a:lnTo>
                    <a:pt x="14897" y="566750"/>
                  </a:lnTo>
                  <a:lnTo>
                    <a:pt x="17110" y="617062"/>
                  </a:lnTo>
                  <a:lnTo>
                    <a:pt x="23621" y="666128"/>
                  </a:lnTo>
                  <a:lnTo>
                    <a:pt x="34242" y="713765"/>
                  </a:lnTo>
                  <a:lnTo>
                    <a:pt x="48781" y="759795"/>
                  </a:lnTo>
                  <a:lnTo>
                    <a:pt x="67048" y="804035"/>
                  </a:lnTo>
                  <a:lnTo>
                    <a:pt x="88854" y="846306"/>
                  </a:lnTo>
                  <a:lnTo>
                    <a:pt x="114007" y="886427"/>
                  </a:lnTo>
                  <a:lnTo>
                    <a:pt x="142318" y="924218"/>
                  </a:lnTo>
                  <a:lnTo>
                    <a:pt x="173596" y="959497"/>
                  </a:lnTo>
                  <a:lnTo>
                    <a:pt x="16954" y="1116139"/>
                  </a:lnTo>
                  <a:lnTo>
                    <a:pt x="4238" y="1135308"/>
                  </a:lnTo>
                  <a:lnTo>
                    <a:pt x="0" y="1157116"/>
                  </a:lnTo>
                  <a:lnTo>
                    <a:pt x="4238" y="1178933"/>
                  </a:lnTo>
                  <a:lnTo>
                    <a:pt x="36121" y="1210846"/>
                  </a:lnTo>
                  <a:lnTo>
                    <a:pt x="57937" y="1215085"/>
                  </a:lnTo>
                  <a:lnTo>
                    <a:pt x="68988" y="1214025"/>
                  </a:lnTo>
                  <a:lnTo>
                    <a:pt x="79735" y="1210846"/>
                  </a:lnTo>
                  <a:lnTo>
                    <a:pt x="89832" y="1205548"/>
                  </a:lnTo>
                  <a:lnTo>
                    <a:pt x="98932" y="1198130"/>
                  </a:lnTo>
                  <a:lnTo>
                    <a:pt x="262229" y="1034834"/>
                  </a:lnTo>
                  <a:lnTo>
                    <a:pt x="302352" y="1059877"/>
                  </a:lnTo>
                  <a:lnTo>
                    <a:pt x="344613" y="1081586"/>
                  </a:lnTo>
                  <a:lnTo>
                    <a:pt x="388831" y="1099772"/>
                  </a:lnTo>
                  <a:lnTo>
                    <a:pt x="434825" y="1114245"/>
                  </a:lnTo>
                  <a:lnTo>
                    <a:pt x="482414" y="1124816"/>
                  </a:lnTo>
                  <a:lnTo>
                    <a:pt x="531415" y="1131297"/>
                  </a:lnTo>
                  <a:lnTo>
                    <a:pt x="581647" y="1133500"/>
                  </a:lnTo>
                  <a:lnTo>
                    <a:pt x="630551" y="1131420"/>
                  </a:lnTo>
                  <a:lnTo>
                    <a:pt x="678300" y="1125293"/>
                  </a:lnTo>
                  <a:lnTo>
                    <a:pt x="724723" y="1115290"/>
                  </a:lnTo>
                  <a:lnTo>
                    <a:pt x="769650" y="1101580"/>
                  </a:lnTo>
                  <a:lnTo>
                    <a:pt x="812911" y="1084333"/>
                  </a:lnTo>
                  <a:lnTo>
                    <a:pt x="854335" y="1063719"/>
                  </a:lnTo>
                  <a:lnTo>
                    <a:pt x="893754" y="1039910"/>
                  </a:lnTo>
                  <a:lnTo>
                    <a:pt x="930997" y="1013073"/>
                  </a:lnTo>
                  <a:lnTo>
                    <a:pt x="965893" y="983380"/>
                  </a:lnTo>
                  <a:lnTo>
                    <a:pt x="998273" y="951001"/>
                  </a:lnTo>
                  <a:lnTo>
                    <a:pt x="1027966" y="916105"/>
                  </a:lnTo>
                  <a:lnTo>
                    <a:pt x="1054803" y="878863"/>
                  </a:lnTo>
                  <a:lnTo>
                    <a:pt x="1078614" y="839444"/>
                  </a:lnTo>
                  <a:lnTo>
                    <a:pt x="1099228" y="798019"/>
                  </a:lnTo>
                  <a:lnTo>
                    <a:pt x="1116475" y="754758"/>
                  </a:lnTo>
                  <a:lnTo>
                    <a:pt x="1130186" y="709830"/>
                  </a:lnTo>
                  <a:lnTo>
                    <a:pt x="1140190" y="663406"/>
                  </a:lnTo>
                  <a:lnTo>
                    <a:pt x="1146317" y="615656"/>
                  </a:lnTo>
                  <a:lnTo>
                    <a:pt x="1148397" y="566750"/>
                  </a:lnTo>
                  <a:lnTo>
                    <a:pt x="1146317" y="517845"/>
                  </a:lnTo>
                  <a:lnTo>
                    <a:pt x="1140190" y="470096"/>
                  </a:lnTo>
                  <a:lnTo>
                    <a:pt x="1130186" y="423674"/>
                  </a:lnTo>
                  <a:lnTo>
                    <a:pt x="1116475" y="378747"/>
                  </a:lnTo>
                  <a:lnTo>
                    <a:pt x="1099228" y="335486"/>
                  </a:lnTo>
                  <a:lnTo>
                    <a:pt x="1078614" y="294061"/>
                  </a:lnTo>
                  <a:lnTo>
                    <a:pt x="1054803" y="254642"/>
                  </a:lnTo>
                  <a:lnTo>
                    <a:pt x="1027966" y="217400"/>
                  </a:lnTo>
                  <a:lnTo>
                    <a:pt x="998273" y="182504"/>
                  </a:lnTo>
                  <a:lnTo>
                    <a:pt x="965893" y="150124"/>
                  </a:lnTo>
                  <a:lnTo>
                    <a:pt x="930997" y="120430"/>
                  </a:lnTo>
                  <a:lnTo>
                    <a:pt x="893754" y="93593"/>
                  </a:lnTo>
                  <a:lnTo>
                    <a:pt x="854335" y="69783"/>
                  </a:lnTo>
                  <a:lnTo>
                    <a:pt x="812911" y="49169"/>
                  </a:lnTo>
                  <a:lnTo>
                    <a:pt x="769650" y="31921"/>
                  </a:lnTo>
                  <a:lnTo>
                    <a:pt x="724723" y="18211"/>
                  </a:lnTo>
                  <a:lnTo>
                    <a:pt x="678300" y="8207"/>
                  </a:lnTo>
                  <a:lnTo>
                    <a:pt x="630551" y="2080"/>
                  </a:lnTo>
                  <a:lnTo>
                    <a:pt x="5816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12D99D41-630E-8B2C-D468-049387041DB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63664" y="2277468"/>
              <a:ext cx="195935" cy="195960"/>
            </a:xfrm>
            <a:prstGeom prst="rect">
              <a:avLst/>
            </a:prstGeom>
          </p:spPr>
        </p:pic>
        <p:pic>
          <p:nvPicPr>
            <p:cNvPr id="16" name="object 13">
              <a:extLst>
                <a:ext uri="{FF2B5EF4-FFF2-40B4-BE49-F238E27FC236}">
                  <a16:creationId xmlns:a16="http://schemas.microsoft.com/office/drawing/2014/main" id="{F17DF3FE-6822-532F-D2BB-1CE8E7CED8E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61983" y="2277468"/>
              <a:ext cx="195935" cy="195960"/>
            </a:xfrm>
            <a:prstGeom prst="rect">
              <a:avLst/>
            </a:prstGeom>
          </p:spPr>
        </p:pic>
        <p:pic>
          <p:nvPicPr>
            <p:cNvPr id="17" name="object 14">
              <a:extLst>
                <a:ext uri="{FF2B5EF4-FFF2-40B4-BE49-F238E27FC236}">
                  <a16:creationId xmlns:a16="http://schemas.microsoft.com/office/drawing/2014/main" id="{EC5586CF-735D-9E7B-340E-BA4F9470986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60299" y="2277468"/>
              <a:ext cx="195960" cy="195960"/>
            </a:xfrm>
            <a:prstGeom prst="rect">
              <a:avLst/>
            </a:prstGeom>
          </p:spPr>
        </p:pic>
      </p:grpSp>
      <p:sp>
        <p:nvSpPr>
          <p:cNvPr id="18" name="object 15">
            <a:extLst>
              <a:ext uri="{FF2B5EF4-FFF2-40B4-BE49-F238E27FC236}">
                <a16:creationId xmlns:a16="http://schemas.microsoft.com/office/drawing/2014/main" id="{E0E798DE-211F-F9D9-A5B7-40BC132775F4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3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8495" y="730083"/>
            <a:ext cx="6012815" cy="4194810"/>
          </a:xfrm>
          <a:custGeom>
            <a:avLst/>
            <a:gdLst/>
            <a:ahLst/>
            <a:cxnLst/>
            <a:rect l="l" t="t" r="r" b="b"/>
            <a:pathLst>
              <a:path w="6012815" h="4194810">
                <a:moveTo>
                  <a:pt x="3986298" y="0"/>
                </a:moveTo>
                <a:lnTo>
                  <a:pt x="2249255" y="0"/>
                </a:lnTo>
                <a:lnTo>
                  <a:pt x="2200941" y="572"/>
                </a:lnTo>
                <a:lnTo>
                  <a:pt x="2152894" y="2280"/>
                </a:lnTo>
                <a:lnTo>
                  <a:pt x="2105129" y="5111"/>
                </a:lnTo>
                <a:lnTo>
                  <a:pt x="2057658" y="9052"/>
                </a:lnTo>
                <a:lnTo>
                  <a:pt x="2010494" y="14091"/>
                </a:lnTo>
                <a:lnTo>
                  <a:pt x="1963650" y="20213"/>
                </a:lnTo>
                <a:lnTo>
                  <a:pt x="1917140" y="27407"/>
                </a:lnTo>
                <a:lnTo>
                  <a:pt x="1870975" y="35659"/>
                </a:lnTo>
                <a:lnTo>
                  <a:pt x="1825169" y="44956"/>
                </a:lnTo>
                <a:lnTo>
                  <a:pt x="1779735" y="55285"/>
                </a:lnTo>
                <a:lnTo>
                  <a:pt x="1734686" y="66634"/>
                </a:lnTo>
                <a:lnTo>
                  <a:pt x="1690034" y="78990"/>
                </a:lnTo>
                <a:lnTo>
                  <a:pt x="1645794" y="92338"/>
                </a:lnTo>
                <a:lnTo>
                  <a:pt x="1601976" y="106668"/>
                </a:lnTo>
                <a:lnTo>
                  <a:pt x="1558596" y="121965"/>
                </a:lnTo>
                <a:lnTo>
                  <a:pt x="1515665" y="138216"/>
                </a:lnTo>
                <a:lnTo>
                  <a:pt x="1473197" y="155409"/>
                </a:lnTo>
                <a:lnTo>
                  <a:pt x="1431204" y="173531"/>
                </a:lnTo>
                <a:lnTo>
                  <a:pt x="1389699" y="192569"/>
                </a:lnTo>
                <a:lnTo>
                  <a:pt x="1348696" y="212509"/>
                </a:lnTo>
                <a:lnTo>
                  <a:pt x="1308207" y="233340"/>
                </a:lnTo>
                <a:lnTo>
                  <a:pt x="1268246" y="255047"/>
                </a:lnTo>
                <a:lnTo>
                  <a:pt x="1228824" y="277618"/>
                </a:lnTo>
                <a:lnTo>
                  <a:pt x="1189956" y="301040"/>
                </a:lnTo>
                <a:lnTo>
                  <a:pt x="1151654" y="325301"/>
                </a:lnTo>
                <a:lnTo>
                  <a:pt x="1113931" y="350386"/>
                </a:lnTo>
                <a:lnTo>
                  <a:pt x="1076800" y="376284"/>
                </a:lnTo>
                <a:lnTo>
                  <a:pt x="1040274" y="402981"/>
                </a:lnTo>
                <a:lnTo>
                  <a:pt x="1004366" y="430464"/>
                </a:lnTo>
                <a:lnTo>
                  <a:pt x="969089" y="458720"/>
                </a:lnTo>
                <a:lnTo>
                  <a:pt x="934455" y="487737"/>
                </a:lnTo>
                <a:lnTo>
                  <a:pt x="900479" y="517501"/>
                </a:lnTo>
                <a:lnTo>
                  <a:pt x="867172" y="547999"/>
                </a:lnTo>
                <a:lnTo>
                  <a:pt x="834548" y="579220"/>
                </a:lnTo>
                <a:lnTo>
                  <a:pt x="802619" y="611148"/>
                </a:lnTo>
                <a:lnTo>
                  <a:pt x="771399" y="643772"/>
                </a:lnTo>
                <a:lnTo>
                  <a:pt x="740900" y="677079"/>
                </a:lnTo>
                <a:lnTo>
                  <a:pt x="711136" y="711056"/>
                </a:lnTo>
                <a:lnTo>
                  <a:pt x="682120" y="745689"/>
                </a:lnTo>
                <a:lnTo>
                  <a:pt x="653863" y="780966"/>
                </a:lnTo>
                <a:lnTo>
                  <a:pt x="626380" y="816874"/>
                </a:lnTo>
                <a:lnTo>
                  <a:pt x="599684" y="853400"/>
                </a:lnTo>
                <a:lnTo>
                  <a:pt x="573786" y="890531"/>
                </a:lnTo>
                <a:lnTo>
                  <a:pt x="548701" y="928254"/>
                </a:lnTo>
                <a:lnTo>
                  <a:pt x="524441" y="966556"/>
                </a:lnTo>
                <a:lnTo>
                  <a:pt x="501018" y="1005424"/>
                </a:lnTo>
                <a:lnTo>
                  <a:pt x="478447" y="1044845"/>
                </a:lnTo>
                <a:lnTo>
                  <a:pt x="456740" y="1084806"/>
                </a:lnTo>
                <a:lnTo>
                  <a:pt x="435910" y="1125295"/>
                </a:lnTo>
                <a:lnTo>
                  <a:pt x="415970" y="1166297"/>
                </a:lnTo>
                <a:lnTo>
                  <a:pt x="396932" y="1207802"/>
                </a:lnTo>
                <a:lnTo>
                  <a:pt x="378810" y="1249794"/>
                </a:lnTo>
                <a:lnTo>
                  <a:pt x="361617" y="1292262"/>
                </a:lnTo>
                <a:lnTo>
                  <a:pt x="345366" y="1335192"/>
                </a:lnTo>
                <a:lnTo>
                  <a:pt x="330069" y="1378572"/>
                </a:lnTo>
                <a:lnTo>
                  <a:pt x="315740" y="1422389"/>
                </a:lnTo>
                <a:lnTo>
                  <a:pt x="302391" y="1466629"/>
                </a:lnTo>
                <a:lnTo>
                  <a:pt x="290036" y="1511280"/>
                </a:lnTo>
                <a:lnTo>
                  <a:pt x="278687" y="1556329"/>
                </a:lnTo>
                <a:lnTo>
                  <a:pt x="268358" y="1601762"/>
                </a:lnTo>
                <a:lnTo>
                  <a:pt x="259061" y="1647567"/>
                </a:lnTo>
                <a:lnTo>
                  <a:pt x="250809" y="1693731"/>
                </a:lnTo>
                <a:lnTo>
                  <a:pt x="243616" y="1740241"/>
                </a:lnTo>
                <a:lnTo>
                  <a:pt x="237493" y="1787084"/>
                </a:lnTo>
                <a:lnTo>
                  <a:pt x="232455" y="1834247"/>
                </a:lnTo>
                <a:lnTo>
                  <a:pt x="228514" y="1881717"/>
                </a:lnTo>
                <a:lnTo>
                  <a:pt x="225683" y="1929481"/>
                </a:lnTo>
                <a:lnTo>
                  <a:pt x="223974" y="1977526"/>
                </a:lnTo>
                <a:lnTo>
                  <a:pt x="223402" y="2025840"/>
                </a:lnTo>
                <a:lnTo>
                  <a:pt x="224064" y="2077834"/>
                </a:lnTo>
                <a:lnTo>
                  <a:pt x="226039" y="2129478"/>
                </a:lnTo>
                <a:lnTo>
                  <a:pt x="229312" y="2180795"/>
                </a:lnTo>
                <a:lnTo>
                  <a:pt x="233866" y="2231767"/>
                </a:lnTo>
                <a:lnTo>
                  <a:pt x="239684" y="2282380"/>
                </a:lnTo>
                <a:lnTo>
                  <a:pt x="246751" y="2332617"/>
                </a:lnTo>
                <a:lnTo>
                  <a:pt x="255051" y="2382462"/>
                </a:lnTo>
                <a:lnTo>
                  <a:pt x="264568" y="2431899"/>
                </a:lnTo>
                <a:lnTo>
                  <a:pt x="275285" y="2480911"/>
                </a:lnTo>
                <a:lnTo>
                  <a:pt x="287186" y="2529483"/>
                </a:lnTo>
                <a:lnTo>
                  <a:pt x="300256" y="2577598"/>
                </a:lnTo>
                <a:lnTo>
                  <a:pt x="314477" y="2625241"/>
                </a:lnTo>
                <a:lnTo>
                  <a:pt x="329834" y="2672395"/>
                </a:lnTo>
                <a:lnTo>
                  <a:pt x="346312" y="2719045"/>
                </a:lnTo>
                <a:lnTo>
                  <a:pt x="363892" y="2765173"/>
                </a:lnTo>
                <a:lnTo>
                  <a:pt x="382561" y="2810764"/>
                </a:lnTo>
                <a:lnTo>
                  <a:pt x="402300" y="2855803"/>
                </a:lnTo>
                <a:lnTo>
                  <a:pt x="423095" y="2900272"/>
                </a:lnTo>
                <a:lnTo>
                  <a:pt x="444929" y="2944155"/>
                </a:lnTo>
                <a:lnTo>
                  <a:pt x="467787" y="2987437"/>
                </a:lnTo>
                <a:lnTo>
                  <a:pt x="491651" y="3030102"/>
                </a:lnTo>
                <a:lnTo>
                  <a:pt x="516505" y="3072133"/>
                </a:lnTo>
                <a:lnTo>
                  <a:pt x="542335" y="3113514"/>
                </a:lnTo>
                <a:lnTo>
                  <a:pt x="569123" y="3154229"/>
                </a:lnTo>
                <a:lnTo>
                  <a:pt x="596853" y="3194262"/>
                </a:lnTo>
                <a:lnTo>
                  <a:pt x="625509" y="3233597"/>
                </a:lnTo>
                <a:lnTo>
                  <a:pt x="69415" y="3789718"/>
                </a:lnTo>
                <a:lnTo>
                  <a:pt x="39044" y="3826908"/>
                </a:lnTo>
                <a:lnTo>
                  <a:pt x="17351" y="3868142"/>
                </a:lnTo>
                <a:lnTo>
                  <a:pt x="4336" y="3912074"/>
                </a:lnTo>
                <a:lnTo>
                  <a:pt x="0" y="3957354"/>
                </a:lnTo>
                <a:lnTo>
                  <a:pt x="4341" y="4002636"/>
                </a:lnTo>
                <a:lnTo>
                  <a:pt x="17362" y="4046571"/>
                </a:lnTo>
                <a:lnTo>
                  <a:pt x="39061" y="4087812"/>
                </a:lnTo>
                <a:lnTo>
                  <a:pt x="69440" y="4125010"/>
                </a:lnTo>
                <a:lnTo>
                  <a:pt x="106630" y="4155375"/>
                </a:lnTo>
                <a:lnTo>
                  <a:pt x="147875" y="4177069"/>
                </a:lnTo>
                <a:lnTo>
                  <a:pt x="191816" y="4190088"/>
                </a:lnTo>
                <a:lnTo>
                  <a:pt x="237093" y="4194429"/>
                </a:lnTo>
                <a:lnTo>
                  <a:pt x="282389" y="4190087"/>
                </a:lnTo>
                <a:lnTo>
                  <a:pt x="326328" y="4177064"/>
                </a:lnTo>
                <a:lnTo>
                  <a:pt x="367568" y="4155359"/>
                </a:lnTo>
                <a:lnTo>
                  <a:pt x="404771" y="4124972"/>
                </a:lnTo>
                <a:lnTo>
                  <a:pt x="951480" y="3578225"/>
                </a:lnTo>
                <a:lnTo>
                  <a:pt x="989593" y="3609400"/>
                </a:lnTo>
                <a:lnTo>
                  <a:pt x="1028461" y="3639665"/>
                </a:lnTo>
                <a:lnTo>
                  <a:pt x="1068067" y="3669002"/>
                </a:lnTo>
                <a:lnTo>
                  <a:pt x="1108395" y="3697394"/>
                </a:lnTo>
                <a:lnTo>
                  <a:pt x="1149427" y="3724825"/>
                </a:lnTo>
                <a:lnTo>
                  <a:pt x="1191147" y="3751277"/>
                </a:lnTo>
                <a:lnTo>
                  <a:pt x="1233539" y="3776734"/>
                </a:lnTo>
                <a:lnTo>
                  <a:pt x="1276585" y="3801180"/>
                </a:lnTo>
                <a:lnTo>
                  <a:pt x="1320270" y="3824596"/>
                </a:lnTo>
                <a:lnTo>
                  <a:pt x="1364575" y="3846968"/>
                </a:lnTo>
                <a:lnTo>
                  <a:pt x="1409485" y="3868276"/>
                </a:lnTo>
                <a:lnTo>
                  <a:pt x="1454983" y="3888506"/>
                </a:lnTo>
                <a:lnTo>
                  <a:pt x="1501052" y="3907640"/>
                </a:lnTo>
                <a:lnTo>
                  <a:pt x="1547675" y="3925662"/>
                </a:lnTo>
                <a:lnTo>
                  <a:pt x="1594837" y="3942553"/>
                </a:lnTo>
                <a:lnTo>
                  <a:pt x="1642519" y="3958299"/>
                </a:lnTo>
                <a:lnTo>
                  <a:pt x="1690705" y="3972881"/>
                </a:lnTo>
                <a:lnTo>
                  <a:pt x="1739379" y="3986284"/>
                </a:lnTo>
                <a:lnTo>
                  <a:pt x="1788523" y="3998490"/>
                </a:lnTo>
                <a:lnTo>
                  <a:pt x="1838122" y="4009482"/>
                </a:lnTo>
                <a:lnTo>
                  <a:pt x="1888158" y="4019244"/>
                </a:lnTo>
                <a:lnTo>
                  <a:pt x="1938615" y="4027759"/>
                </a:lnTo>
                <a:lnTo>
                  <a:pt x="1989476" y="4035010"/>
                </a:lnTo>
                <a:lnTo>
                  <a:pt x="2040724" y="4040980"/>
                </a:lnTo>
                <a:lnTo>
                  <a:pt x="2092343" y="4045653"/>
                </a:lnTo>
                <a:lnTo>
                  <a:pt x="2144315" y="4049012"/>
                </a:lnTo>
                <a:lnTo>
                  <a:pt x="2196625" y="4051039"/>
                </a:lnTo>
                <a:lnTo>
                  <a:pt x="2249255" y="4051719"/>
                </a:lnTo>
                <a:lnTo>
                  <a:pt x="3986298" y="4051719"/>
                </a:lnTo>
                <a:lnTo>
                  <a:pt x="4034613" y="4051146"/>
                </a:lnTo>
                <a:lnTo>
                  <a:pt x="4082660" y="4049438"/>
                </a:lnTo>
                <a:lnTo>
                  <a:pt x="4130426" y="4046607"/>
                </a:lnTo>
                <a:lnTo>
                  <a:pt x="4177897" y="4042666"/>
                </a:lnTo>
                <a:lnTo>
                  <a:pt x="4225062" y="4037627"/>
                </a:lnTo>
                <a:lnTo>
                  <a:pt x="4271906" y="4031505"/>
                </a:lnTo>
                <a:lnTo>
                  <a:pt x="4318417" y="4024311"/>
                </a:lnTo>
                <a:lnTo>
                  <a:pt x="4364583" y="4016059"/>
                </a:lnTo>
                <a:lnTo>
                  <a:pt x="4410389" y="4006762"/>
                </a:lnTo>
                <a:lnTo>
                  <a:pt x="4455824" y="3996432"/>
                </a:lnTo>
                <a:lnTo>
                  <a:pt x="4500874" y="3985083"/>
                </a:lnTo>
                <a:lnTo>
                  <a:pt x="4545526" y="3972727"/>
                </a:lnTo>
                <a:lnTo>
                  <a:pt x="4589768" y="3959379"/>
                </a:lnTo>
                <a:lnTo>
                  <a:pt x="4633586" y="3945049"/>
                </a:lnTo>
                <a:lnTo>
                  <a:pt x="4676967" y="3929752"/>
                </a:lnTo>
                <a:lnTo>
                  <a:pt x="4719898" y="3913500"/>
                </a:lnTo>
                <a:lnTo>
                  <a:pt x="4762367" y="3896307"/>
                </a:lnTo>
                <a:lnTo>
                  <a:pt x="4804361" y="3878185"/>
                </a:lnTo>
                <a:lnTo>
                  <a:pt x="4845866" y="3859147"/>
                </a:lnTo>
                <a:lnTo>
                  <a:pt x="4886870" y="3839206"/>
                </a:lnTo>
                <a:lnTo>
                  <a:pt x="4927360" y="3818376"/>
                </a:lnTo>
                <a:lnTo>
                  <a:pt x="4967322" y="3796668"/>
                </a:lnTo>
                <a:lnTo>
                  <a:pt x="5006744" y="3774097"/>
                </a:lnTo>
                <a:lnTo>
                  <a:pt x="5045613" y="3750675"/>
                </a:lnTo>
                <a:lnTo>
                  <a:pt x="5083916" y="3726414"/>
                </a:lnTo>
                <a:lnTo>
                  <a:pt x="5121640" y="3701329"/>
                </a:lnTo>
                <a:lnTo>
                  <a:pt x="5158771" y="3675431"/>
                </a:lnTo>
                <a:lnTo>
                  <a:pt x="5195298" y="3648734"/>
                </a:lnTo>
                <a:lnTo>
                  <a:pt x="5231207" y="3621251"/>
                </a:lnTo>
                <a:lnTo>
                  <a:pt x="5266485" y="3592994"/>
                </a:lnTo>
                <a:lnTo>
                  <a:pt x="5301119" y="3563977"/>
                </a:lnTo>
                <a:lnTo>
                  <a:pt x="5335096" y="3534213"/>
                </a:lnTo>
                <a:lnTo>
                  <a:pt x="5368404" y="3503714"/>
                </a:lnTo>
                <a:lnTo>
                  <a:pt x="5401029" y="3472494"/>
                </a:lnTo>
                <a:lnTo>
                  <a:pt x="5432958" y="3440565"/>
                </a:lnTo>
                <a:lnTo>
                  <a:pt x="5464179" y="3407941"/>
                </a:lnTo>
                <a:lnTo>
                  <a:pt x="5494678" y="3374634"/>
                </a:lnTo>
                <a:lnTo>
                  <a:pt x="5524443" y="3340657"/>
                </a:lnTo>
                <a:lnTo>
                  <a:pt x="5553460" y="3306024"/>
                </a:lnTo>
                <a:lnTo>
                  <a:pt x="5581717" y="3270746"/>
                </a:lnTo>
                <a:lnTo>
                  <a:pt x="5609201" y="3234838"/>
                </a:lnTo>
                <a:lnTo>
                  <a:pt x="5635898" y="3198312"/>
                </a:lnTo>
                <a:lnTo>
                  <a:pt x="5661796" y="3161181"/>
                </a:lnTo>
                <a:lnTo>
                  <a:pt x="5686882" y="3123459"/>
                </a:lnTo>
                <a:lnTo>
                  <a:pt x="5711143" y="3085157"/>
                </a:lnTo>
                <a:lnTo>
                  <a:pt x="5734566" y="3046289"/>
                </a:lnTo>
                <a:lnTo>
                  <a:pt x="5757137" y="3006868"/>
                </a:lnTo>
                <a:lnTo>
                  <a:pt x="5778845" y="2966906"/>
                </a:lnTo>
                <a:lnTo>
                  <a:pt x="5799676" y="2926418"/>
                </a:lnTo>
                <a:lnTo>
                  <a:pt x="5819617" y="2885415"/>
                </a:lnTo>
                <a:lnTo>
                  <a:pt x="5838655" y="2843911"/>
                </a:lnTo>
                <a:lnTo>
                  <a:pt x="5856777" y="2801919"/>
                </a:lnTo>
                <a:lnTo>
                  <a:pt x="5873970" y="2759451"/>
                </a:lnTo>
                <a:lnTo>
                  <a:pt x="5890222" y="2716521"/>
                </a:lnTo>
                <a:lnTo>
                  <a:pt x="5905519" y="2673141"/>
                </a:lnTo>
                <a:lnTo>
                  <a:pt x="5919849" y="2629324"/>
                </a:lnTo>
                <a:lnTo>
                  <a:pt x="5933198" y="2585084"/>
                </a:lnTo>
                <a:lnTo>
                  <a:pt x="5945553" y="2540434"/>
                </a:lnTo>
                <a:lnTo>
                  <a:pt x="5956902" y="2495386"/>
                </a:lnTo>
                <a:lnTo>
                  <a:pt x="5967232" y="2449952"/>
                </a:lnTo>
                <a:lnTo>
                  <a:pt x="5976529" y="2404148"/>
                </a:lnTo>
                <a:lnTo>
                  <a:pt x="5984781" y="2357984"/>
                </a:lnTo>
                <a:lnTo>
                  <a:pt x="5991975" y="2311474"/>
                </a:lnTo>
                <a:lnTo>
                  <a:pt x="5998098" y="2264632"/>
                </a:lnTo>
                <a:lnTo>
                  <a:pt x="6003136" y="2217469"/>
                </a:lnTo>
                <a:lnTo>
                  <a:pt x="6007077" y="2170000"/>
                </a:lnTo>
                <a:lnTo>
                  <a:pt x="6009908" y="2122236"/>
                </a:lnTo>
                <a:lnTo>
                  <a:pt x="6011617" y="2074191"/>
                </a:lnTo>
                <a:lnTo>
                  <a:pt x="6012189" y="2025878"/>
                </a:lnTo>
                <a:lnTo>
                  <a:pt x="6011617" y="1977526"/>
                </a:lnTo>
                <a:lnTo>
                  <a:pt x="6009908" y="1929481"/>
                </a:lnTo>
                <a:lnTo>
                  <a:pt x="6007077" y="1881717"/>
                </a:lnTo>
                <a:lnTo>
                  <a:pt x="6003136" y="1834247"/>
                </a:lnTo>
                <a:lnTo>
                  <a:pt x="5998098" y="1787084"/>
                </a:lnTo>
                <a:lnTo>
                  <a:pt x="5991975" y="1740241"/>
                </a:lnTo>
                <a:lnTo>
                  <a:pt x="5984781" y="1693731"/>
                </a:lnTo>
                <a:lnTo>
                  <a:pt x="5976529" y="1647567"/>
                </a:lnTo>
                <a:lnTo>
                  <a:pt x="5967232" y="1601762"/>
                </a:lnTo>
                <a:lnTo>
                  <a:pt x="5956902" y="1556329"/>
                </a:lnTo>
                <a:lnTo>
                  <a:pt x="5945553" y="1511280"/>
                </a:lnTo>
                <a:lnTo>
                  <a:pt x="5933198" y="1466629"/>
                </a:lnTo>
                <a:lnTo>
                  <a:pt x="5919849" y="1422389"/>
                </a:lnTo>
                <a:lnTo>
                  <a:pt x="5905519" y="1378572"/>
                </a:lnTo>
                <a:lnTo>
                  <a:pt x="5890222" y="1335192"/>
                </a:lnTo>
                <a:lnTo>
                  <a:pt x="5873970" y="1292262"/>
                </a:lnTo>
                <a:lnTo>
                  <a:pt x="5856777" y="1249794"/>
                </a:lnTo>
                <a:lnTo>
                  <a:pt x="5838655" y="1207802"/>
                </a:lnTo>
                <a:lnTo>
                  <a:pt x="5819617" y="1166297"/>
                </a:lnTo>
                <a:lnTo>
                  <a:pt x="5799676" y="1125295"/>
                </a:lnTo>
                <a:lnTo>
                  <a:pt x="5778845" y="1084806"/>
                </a:lnTo>
                <a:lnTo>
                  <a:pt x="5757137" y="1044845"/>
                </a:lnTo>
                <a:lnTo>
                  <a:pt x="5734566" y="1005424"/>
                </a:lnTo>
                <a:lnTo>
                  <a:pt x="5711143" y="966556"/>
                </a:lnTo>
                <a:lnTo>
                  <a:pt x="5686882" y="928254"/>
                </a:lnTo>
                <a:lnTo>
                  <a:pt x="5661796" y="890531"/>
                </a:lnTo>
                <a:lnTo>
                  <a:pt x="5635898" y="853400"/>
                </a:lnTo>
                <a:lnTo>
                  <a:pt x="5609201" y="816874"/>
                </a:lnTo>
                <a:lnTo>
                  <a:pt x="5581717" y="780966"/>
                </a:lnTo>
                <a:lnTo>
                  <a:pt x="5553460" y="745689"/>
                </a:lnTo>
                <a:lnTo>
                  <a:pt x="5524443" y="711056"/>
                </a:lnTo>
                <a:lnTo>
                  <a:pt x="5494678" y="677079"/>
                </a:lnTo>
                <a:lnTo>
                  <a:pt x="5464179" y="643772"/>
                </a:lnTo>
                <a:lnTo>
                  <a:pt x="5432958" y="611148"/>
                </a:lnTo>
                <a:lnTo>
                  <a:pt x="5401029" y="579220"/>
                </a:lnTo>
                <a:lnTo>
                  <a:pt x="5368404" y="547999"/>
                </a:lnTo>
                <a:lnTo>
                  <a:pt x="5335096" y="517501"/>
                </a:lnTo>
                <a:lnTo>
                  <a:pt x="5301119" y="487737"/>
                </a:lnTo>
                <a:lnTo>
                  <a:pt x="5266485" y="458720"/>
                </a:lnTo>
                <a:lnTo>
                  <a:pt x="5231207" y="430464"/>
                </a:lnTo>
                <a:lnTo>
                  <a:pt x="5195298" y="402981"/>
                </a:lnTo>
                <a:lnTo>
                  <a:pt x="5158771" y="376284"/>
                </a:lnTo>
                <a:lnTo>
                  <a:pt x="5121640" y="350386"/>
                </a:lnTo>
                <a:lnTo>
                  <a:pt x="5083916" y="325301"/>
                </a:lnTo>
                <a:lnTo>
                  <a:pt x="5045613" y="301040"/>
                </a:lnTo>
                <a:lnTo>
                  <a:pt x="5006744" y="277618"/>
                </a:lnTo>
                <a:lnTo>
                  <a:pt x="4967322" y="255047"/>
                </a:lnTo>
                <a:lnTo>
                  <a:pt x="4927360" y="233340"/>
                </a:lnTo>
                <a:lnTo>
                  <a:pt x="4886870" y="212509"/>
                </a:lnTo>
                <a:lnTo>
                  <a:pt x="4845866" y="192569"/>
                </a:lnTo>
                <a:lnTo>
                  <a:pt x="4804361" y="173531"/>
                </a:lnTo>
                <a:lnTo>
                  <a:pt x="4762367" y="155409"/>
                </a:lnTo>
                <a:lnTo>
                  <a:pt x="4719898" y="138216"/>
                </a:lnTo>
                <a:lnTo>
                  <a:pt x="4676967" y="121965"/>
                </a:lnTo>
                <a:lnTo>
                  <a:pt x="4633586" y="106668"/>
                </a:lnTo>
                <a:lnTo>
                  <a:pt x="4589768" y="92338"/>
                </a:lnTo>
                <a:lnTo>
                  <a:pt x="4545526" y="78990"/>
                </a:lnTo>
                <a:lnTo>
                  <a:pt x="4500874" y="66634"/>
                </a:lnTo>
                <a:lnTo>
                  <a:pt x="4455824" y="55285"/>
                </a:lnTo>
                <a:lnTo>
                  <a:pt x="4410389" y="44956"/>
                </a:lnTo>
                <a:lnTo>
                  <a:pt x="4364583" y="35659"/>
                </a:lnTo>
                <a:lnTo>
                  <a:pt x="4318417" y="27407"/>
                </a:lnTo>
                <a:lnTo>
                  <a:pt x="4271906" y="20213"/>
                </a:lnTo>
                <a:lnTo>
                  <a:pt x="4225062" y="14091"/>
                </a:lnTo>
                <a:lnTo>
                  <a:pt x="4177897" y="9052"/>
                </a:lnTo>
                <a:lnTo>
                  <a:pt x="4130426" y="5111"/>
                </a:lnTo>
                <a:lnTo>
                  <a:pt x="4082660" y="2280"/>
                </a:lnTo>
                <a:lnTo>
                  <a:pt x="4034613" y="572"/>
                </a:lnTo>
                <a:lnTo>
                  <a:pt x="39862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33613" y="1200927"/>
            <a:ext cx="3754120" cy="3082254"/>
          </a:xfrm>
          <a:prstGeom prst="rect">
            <a:avLst/>
          </a:prstGeom>
        </p:spPr>
        <p:txBody>
          <a:bodyPr vert="horz" wrap="square" lIns="0" tIns="156845" rIns="0" bIns="0" rtlCol="0">
            <a:spAutoFit/>
          </a:bodyPr>
          <a:lstStyle/>
          <a:p>
            <a:pPr marL="12065" marR="28575" indent="-2540" algn="ctr">
              <a:lnSpc>
                <a:spcPts val="7570"/>
              </a:lnSpc>
              <a:spcBef>
                <a:spcPts val="1235"/>
              </a:spcBef>
            </a:pPr>
            <a:r>
              <a:rPr lang="en-GB" sz="7200" b="1" spc="-335" dirty="0">
                <a:solidFill>
                  <a:srgbClr val="F49E0F"/>
                </a:solidFill>
                <a:latin typeface="Arial"/>
                <a:cs typeface="Arial"/>
              </a:rPr>
              <a:t>Yr Iaith Gymraeg Heddiw </a:t>
            </a:r>
            <a:endParaRPr sz="72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16117" y="1961052"/>
            <a:ext cx="2437765" cy="3130550"/>
          </a:xfrm>
          <a:custGeom>
            <a:avLst/>
            <a:gdLst/>
            <a:ahLst/>
            <a:cxnLst/>
            <a:rect l="l" t="t" r="r" b="b"/>
            <a:pathLst>
              <a:path w="2437765" h="3130550">
                <a:moveTo>
                  <a:pt x="2395680" y="2781642"/>
                </a:moveTo>
                <a:lnTo>
                  <a:pt x="1333969" y="2781642"/>
                </a:lnTo>
                <a:lnTo>
                  <a:pt x="1642567" y="3100158"/>
                </a:lnTo>
                <a:lnTo>
                  <a:pt x="1921281" y="3130042"/>
                </a:lnTo>
                <a:lnTo>
                  <a:pt x="2389149" y="2811487"/>
                </a:lnTo>
                <a:lnTo>
                  <a:pt x="2395680" y="2781642"/>
                </a:lnTo>
                <a:close/>
              </a:path>
              <a:path w="2437765" h="3130550">
                <a:moveTo>
                  <a:pt x="2385536" y="2502877"/>
                </a:moveTo>
                <a:lnTo>
                  <a:pt x="945730" y="2502877"/>
                </a:lnTo>
                <a:lnTo>
                  <a:pt x="1065174" y="2761691"/>
                </a:lnTo>
                <a:lnTo>
                  <a:pt x="955662" y="2891129"/>
                </a:lnTo>
                <a:lnTo>
                  <a:pt x="1015428" y="2980715"/>
                </a:lnTo>
                <a:lnTo>
                  <a:pt x="1333969" y="2781642"/>
                </a:lnTo>
                <a:lnTo>
                  <a:pt x="2395680" y="2781642"/>
                </a:lnTo>
                <a:lnTo>
                  <a:pt x="2423220" y="2655800"/>
                </a:lnTo>
                <a:lnTo>
                  <a:pt x="2437687" y="2573832"/>
                </a:lnTo>
                <a:lnTo>
                  <a:pt x="2435349" y="2538518"/>
                </a:lnTo>
                <a:lnTo>
                  <a:pt x="2419007" y="2522791"/>
                </a:lnTo>
                <a:lnTo>
                  <a:pt x="2385536" y="2502877"/>
                </a:lnTo>
                <a:close/>
              </a:path>
              <a:path w="2437765" h="3130550">
                <a:moveTo>
                  <a:pt x="2229878" y="860361"/>
                </a:moveTo>
                <a:lnTo>
                  <a:pt x="1045286" y="860361"/>
                </a:lnTo>
                <a:lnTo>
                  <a:pt x="1154760" y="1417840"/>
                </a:lnTo>
                <a:lnTo>
                  <a:pt x="955662" y="1975269"/>
                </a:lnTo>
                <a:lnTo>
                  <a:pt x="0" y="2393403"/>
                </a:lnTo>
                <a:lnTo>
                  <a:pt x="328536" y="2751759"/>
                </a:lnTo>
                <a:lnTo>
                  <a:pt x="945730" y="2502877"/>
                </a:lnTo>
                <a:lnTo>
                  <a:pt x="2385536" y="2502877"/>
                </a:lnTo>
                <a:lnTo>
                  <a:pt x="2339531" y="2475506"/>
                </a:lnTo>
                <a:lnTo>
                  <a:pt x="1990978" y="2273935"/>
                </a:lnTo>
                <a:lnTo>
                  <a:pt x="1990978" y="1626882"/>
                </a:lnTo>
                <a:lnTo>
                  <a:pt x="2030806" y="959904"/>
                </a:lnTo>
                <a:lnTo>
                  <a:pt x="2229878" y="870318"/>
                </a:lnTo>
                <a:lnTo>
                  <a:pt x="2229878" y="860361"/>
                </a:lnTo>
                <a:close/>
              </a:path>
              <a:path w="2437765" h="3130550">
                <a:moveTo>
                  <a:pt x="1324013" y="263080"/>
                </a:moveTo>
                <a:lnTo>
                  <a:pt x="846175" y="561733"/>
                </a:lnTo>
                <a:lnTo>
                  <a:pt x="786472" y="760806"/>
                </a:lnTo>
                <a:lnTo>
                  <a:pt x="428091" y="1039571"/>
                </a:lnTo>
                <a:lnTo>
                  <a:pt x="457936" y="1168958"/>
                </a:lnTo>
                <a:lnTo>
                  <a:pt x="1045286" y="860361"/>
                </a:lnTo>
                <a:lnTo>
                  <a:pt x="2229878" y="860361"/>
                </a:lnTo>
                <a:lnTo>
                  <a:pt x="2229878" y="701103"/>
                </a:lnTo>
                <a:lnTo>
                  <a:pt x="2160206" y="661289"/>
                </a:lnTo>
                <a:lnTo>
                  <a:pt x="2170176" y="501992"/>
                </a:lnTo>
                <a:lnTo>
                  <a:pt x="1974180" y="322821"/>
                </a:lnTo>
                <a:lnTo>
                  <a:pt x="1473339" y="322821"/>
                </a:lnTo>
                <a:lnTo>
                  <a:pt x="1324013" y="263080"/>
                </a:lnTo>
                <a:close/>
              </a:path>
              <a:path w="2437765" h="3130550">
                <a:moveTo>
                  <a:pt x="732434" y="0"/>
                </a:moveTo>
                <a:lnTo>
                  <a:pt x="403898" y="228955"/>
                </a:lnTo>
                <a:lnTo>
                  <a:pt x="702551" y="487794"/>
                </a:lnTo>
                <a:lnTo>
                  <a:pt x="991247" y="189141"/>
                </a:lnTo>
                <a:lnTo>
                  <a:pt x="732434" y="0"/>
                </a:lnTo>
                <a:close/>
              </a:path>
              <a:path w="2437765" h="3130550">
                <a:moveTo>
                  <a:pt x="1821738" y="183464"/>
                </a:moveTo>
                <a:lnTo>
                  <a:pt x="1473339" y="322821"/>
                </a:lnTo>
                <a:lnTo>
                  <a:pt x="1974180" y="322821"/>
                </a:lnTo>
                <a:lnTo>
                  <a:pt x="1821738" y="183464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E795FD-6077-D5AC-B4CF-755273E42925}"/>
              </a:ext>
            </a:extLst>
          </p:cNvPr>
          <p:cNvGrpSpPr/>
          <p:nvPr/>
        </p:nvGrpSpPr>
        <p:grpSpPr>
          <a:xfrm>
            <a:off x="8744518" y="1929837"/>
            <a:ext cx="519430" cy="709930"/>
            <a:chOff x="8744518" y="1929837"/>
            <a:chExt cx="519430" cy="709930"/>
          </a:xfrm>
        </p:grpSpPr>
        <p:sp>
          <p:nvSpPr>
            <p:cNvPr id="7" name="object 7"/>
            <p:cNvSpPr/>
            <p:nvPr/>
          </p:nvSpPr>
          <p:spPr>
            <a:xfrm>
              <a:off x="8744518" y="1929837"/>
              <a:ext cx="519430" cy="709930"/>
            </a:xfrm>
            <a:custGeom>
              <a:avLst/>
              <a:gdLst/>
              <a:ahLst/>
              <a:cxnLst/>
              <a:rect l="l" t="t" r="r" b="b"/>
              <a:pathLst>
                <a:path w="519429" h="709930">
                  <a:moveTo>
                    <a:pt x="259740" y="0"/>
                  </a:moveTo>
                  <a:lnTo>
                    <a:pt x="213052" y="4185"/>
                  </a:lnTo>
                  <a:lnTo>
                    <a:pt x="169110" y="16251"/>
                  </a:lnTo>
                  <a:lnTo>
                    <a:pt x="128646" y="35464"/>
                  </a:lnTo>
                  <a:lnTo>
                    <a:pt x="92394" y="61089"/>
                  </a:lnTo>
                  <a:lnTo>
                    <a:pt x="61089" y="92393"/>
                  </a:lnTo>
                  <a:lnTo>
                    <a:pt x="35463" y="128640"/>
                  </a:lnTo>
                  <a:lnTo>
                    <a:pt x="16250" y="169097"/>
                  </a:lnTo>
                  <a:lnTo>
                    <a:pt x="4184" y="213029"/>
                  </a:lnTo>
                  <a:lnTo>
                    <a:pt x="0" y="259702"/>
                  </a:lnTo>
                  <a:lnTo>
                    <a:pt x="4058" y="347411"/>
                  </a:lnTo>
                  <a:lnTo>
                    <a:pt x="32467" y="423498"/>
                  </a:lnTo>
                  <a:lnTo>
                    <a:pt x="109577" y="530130"/>
                  </a:lnTo>
                  <a:lnTo>
                    <a:pt x="259740" y="709472"/>
                  </a:lnTo>
                  <a:lnTo>
                    <a:pt x="300316" y="659366"/>
                  </a:lnTo>
                  <a:lnTo>
                    <a:pt x="389585" y="538375"/>
                  </a:lnTo>
                  <a:lnTo>
                    <a:pt x="478853" y="390490"/>
                  </a:lnTo>
                  <a:lnTo>
                    <a:pt x="519429" y="259702"/>
                  </a:lnTo>
                  <a:lnTo>
                    <a:pt x="515245" y="213029"/>
                  </a:lnTo>
                  <a:lnTo>
                    <a:pt x="503180" y="169097"/>
                  </a:lnTo>
                  <a:lnTo>
                    <a:pt x="483968" y="128640"/>
                  </a:lnTo>
                  <a:lnTo>
                    <a:pt x="458345" y="92393"/>
                  </a:lnTo>
                  <a:lnTo>
                    <a:pt x="427044" y="61089"/>
                  </a:lnTo>
                  <a:lnTo>
                    <a:pt x="390798" y="35464"/>
                  </a:lnTo>
                  <a:lnTo>
                    <a:pt x="350343" y="16251"/>
                  </a:lnTo>
                  <a:lnTo>
                    <a:pt x="306412" y="4185"/>
                  </a:lnTo>
                  <a:lnTo>
                    <a:pt x="259740" y="0"/>
                  </a:lnTo>
                  <a:close/>
                </a:path>
              </a:pathLst>
            </a:custGeom>
            <a:solidFill>
              <a:srgbClr val="47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89469" y="2029531"/>
              <a:ext cx="229527" cy="22947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08B2F9-3E20-242A-2FCD-BB415EEE622F}"/>
              </a:ext>
            </a:extLst>
          </p:cNvPr>
          <p:cNvGrpSpPr/>
          <p:nvPr/>
        </p:nvGrpSpPr>
        <p:grpSpPr>
          <a:xfrm>
            <a:off x="7817294" y="2322003"/>
            <a:ext cx="520065" cy="709930"/>
            <a:chOff x="7817294" y="2322003"/>
            <a:chExt cx="520065" cy="709930"/>
          </a:xfrm>
        </p:grpSpPr>
        <p:sp>
          <p:nvSpPr>
            <p:cNvPr id="9" name="object 9"/>
            <p:cNvSpPr/>
            <p:nvPr/>
          </p:nvSpPr>
          <p:spPr>
            <a:xfrm>
              <a:off x="7817294" y="2322003"/>
              <a:ext cx="520065" cy="709930"/>
            </a:xfrm>
            <a:custGeom>
              <a:avLst/>
              <a:gdLst/>
              <a:ahLst/>
              <a:cxnLst/>
              <a:rect l="l" t="t" r="r" b="b"/>
              <a:pathLst>
                <a:path w="520065" h="709930">
                  <a:moveTo>
                    <a:pt x="259740" y="0"/>
                  </a:moveTo>
                  <a:lnTo>
                    <a:pt x="213056" y="4185"/>
                  </a:lnTo>
                  <a:lnTo>
                    <a:pt x="169115" y="16251"/>
                  </a:lnTo>
                  <a:lnTo>
                    <a:pt x="128651" y="35464"/>
                  </a:lnTo>
                  <a:lnTo>
                    <a:pt x="92399" y="61089"/>
                  </a:lnTo>
                  <a:lnTo>
                    <a:pt x="61093" y="92393"/>
                  </a:lnTo>
                  <a:lnTo>
                    <a:pt x="35465" y="128640"/>
                  </a:lnTo>
                  <a:lnTo>
                    <a:pt x="16251" y="169097"/>
                  </a:lnTo>
                  <a:lnTo>
                    <a:pt x="4185" y="213029"/>
                  </a:lnTo>
                  <a:lnTo>
                    <a:pt x="0" y="259702"/>
                  </a:lnTo>
                  <a:lnTo>
                    <a:pt x="4058" y="347411"/>
                  </a:lnTo>
                  <a:lnTo>
                    <a:pt x="32467" y="423498"/>
                  </a:lnTo>
                  <a:lnTo>
                    <a:pt x="109577" y="530130"/>
                  </a:lnTo>
                  <a:lnTo>
                    <a:pt x="259740" y="709472"/>
                  </a:lnTo>
                  <a:lnTo>
                    <a:pt x="300318" y="659366"/>
                  </a:lnTo>
                  <a:lnTo>
                    <a:pt x="389591" y="538375"/>
                  </a:lnTo>
                  <a:lnTo>
                    <a:pt x="478864" y="390490"/>
                  </a:lnTo>
                  <a:lnTo>
                    <a:pt x="519442" y="259702"/>
                  </a:lnTo>
                  <a:lnTo>
                    <a:pt x="515257" y="213029"/>
                  </a:lnTo>
                  <a:lnTo>
                    <a:pt x="503192" y="169097"/>
                  </a:lnTo>
                  <a:lnTo>
                    <a:pt x="483981" y="128640"/>
                  </a:lnTo>
                  <a:lnTo>
                    <a:pt x="458356" y="92393"/>
                  </a:lnTo>
                  <a:lnTo>
                    <a:pt x="427054" y="61089"/>
                  </a:lnTo>
                  <a:lnTo>
                    <a:pt x="390807" y="35464"/>
                  </a:lnTo>
                  <a:lnTo>
                    <a:pt x="350350" y="16251"/>
                  </a:lnTo>
                  <a:lnTo>
                    <a:pt x="306416" y="4185"/>
                  </a:lnTo>
                  <a:lnTo>
                    <a:pt x="259740" y="0"/>
                  </a:lnTo>
                  <a:close/>
                </a:path>
              </a:pathLst>
            </a:custGeom>
            <a:solidFill>
              <a:srgbClr val="47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62233" y="2421694"/>
              <a:ext cx="229552" cy="2294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83DFA0-45C2-549D-CFE2-6E35B294D113}"/>
              </a:ext>
            </a:extLst>
          </p:cNvPr>
          <p:cNvGrpSpPr/>
          <p:nvPr/>
        </p:nvGrpSpPr>
        <p:grpSpPr>
          <a:xfrm>
            <a:off x="8337154" y="3206657"/>
            <a:ext cx="519430" cy="709930"/>
            <a:chOff x="8337154" y="3206657"/>
            <a:chExt cx="519430" cy="709930"/>
          </a:xfrm>
        </p:grpSpPr>
        <p:sp>
          <p:nvSpPr>
            <p:cNvPr id="11" name="object 11"/>
            <p:cNvSpPr/>
            <p:nvPr/>
          </p:nvSpPr>
          <p:spPr>
            <a:xfrm>
              <a:off x="8337154" y="3206657"/>
              <a:ext cx="519430" cy="709930"/>
            </a:xfrm>
            <a:custGeom>
              <a:avLst/>
              <a:gdLst/>
              <a:ahLst/>
              <a:cxnLst/>
              <a:rect l="l" t="t" r="r" b="b"/>
              <a:pathLst>
                <a:path w="519429" h="709929">
                  <a:moveTo>
                    <a:pt x="259727" y="0"/>
                  </a:moveTo>
                  <a:lnTo>
                    <a:pt x="213037" y="4185"/>
                  </a:lnTo>
                  <a:lnTo>
                    <a:pt x="169094" y="16251"/>
                  </a:lnTo>
                  <a:lnTo>
                    <a:pt x="128631" y="35464"/>
                  </a:lnTo>
                  <a:lnTo>
                    <a:pt x="92382" y="61089"/>
                  </a:lnTo>
                  <a:lnTo>
                    <a:pt x="61079" y="92393"/>
                  </a:lnTo>
                  <a:lnTo>
                    <a:pt x="35456" y="128640"/>
                  </a:lnTo>
                  <a:lnTo>
                    <a:pt x="16247" y="169097"/>
                  </a:lnTo>
                  <a:lnTo>
                    <a:pt x="4184" y="213029"/>
                  </a:lnTo>
                  <a:lnTo>
                    <a:pt x="0" y="259702"/>
                  </a:lnTo>
                  <a:lnTo>
                    <a:pt x="4058" y="347411"/>
                  </a:lnTo>
                  <a:lnTo>
                    <a:pt x="32465" y="423498"/>
                  </a:lnTo>
                  <a:lnTo>
                    <a:pt x="109572" y="530130"/>
                  </a:lnTo>
                  <a:lnTo>
                    <a:pt x="259727" y="709472"/>
                  </a:lnTo>
                  <a:lnTo>
                    <a:pt x="300306" y="659366"/>
                  </a:lnTo>
                  <a:lnTo>
                    <a:pt x="389578" y="538375"/>
                  </a:lnTo>
                  <a:lnTo>
                    <a:pt x="478851" y="390490"/>
                  </a:lnTo>
                  <a:lnTo>
                    <a:pt x="519429" y="259702"/>
                  </a:lnTo>
                  <a:lnTo>
                    <a:pt x="515245" y="213029"/>
                  </a:lnTo>
                  <a:lnTo>
                    <a:pt x="503179" y="169097"/>
                  </a:lnTo>
                  <a:lnTo>
                    <a:pt x="483968" y="128640"/>
                  </a:lnTo>
                  <a:lnTo>
                    <a:pt x="458344" y="92393"/>
                  </a:lnTo>
                  <a:lnTo>
                    <a:pt x="427041" y="61089"/>
                  </a:lnTo>
                  <a:lnTo>
                    <a:pt x="390794" y="35464"/>
                  </a:lnTo>
                  <a:lnTo>
                    <a:pt x="350337" y="16251"/>
                  </a:lnTo>
                  <a:lnTo>
                    <a:pt x="306403" y="4185"/>
                  </a:lnTo>
                  <a:lnTo>
                    <a:pt x="259727" y="0"/>
                  </a:lnTo>
                  <a:close/>
                </a:path>
              </a:pathLst>
            </a:custGeom>
            <a:solidFill>
              <a:srgbClr val="47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82083" y="3306351"/>
              <a:ext cx="229552" cy="22947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F5C91D-5CCF-9FA3-9866-BD539B9BC350}"/>
              </a:ext>
            </a:extLst>
          </p:cNvPr>
          <p:cNvGrpSpPr/>
          <p:nvPr/>
        </p:nvGrpSpPr>
        <p:grpSpPr>
          <a:xfrm>
            <a:off x="7318724" y="3759949"/>
            <a:ext cx="520065" cy="709930"/>
            <a:chOff x="7318724" y="3759949"/>
            <a:chExt cx="520065" cy="709930"/>
          </a:xfrm>
        </p:grpSpPr>
        <p:sp>
          <p:nvSpPr>
            <p:cNvPr id="13" name="object 13"/>
            <p:cNvSpPr/>
            <p:nvPr/>
          </p:nvSpPr>
          <p:spPr>
            <a:xfrm>
              <a:off x="7318724" y="3759949"/>
              <a:ext cx="520065" cy="709930"/>
            </a:xfrm>
            <a:custGeom>
              <a:avLst/>
              <a:gdLst/>
              <a:ahLst/>
              <a:cxnLst/>
              <a:rect l="l" t="t" r="r" b="b"/>
              <a:pathLst>
                <a:path w="520065" h="709929">
                  <a:moveTo>
                    <a:pt x="259740" y="0"/>
                  </a:moveTo>
                  <a:lnTo>
                    <a:pt x="213056" y="4185"/>
                  </a:lnTo>
                  <a:lnTo>
                    <a:pt x="169115" y="16251"/>
                  </a:lnTo>
                  <a:lnTo>
                    <a:pt x="128651" y="35464"/>
                  </a:lnTo>
                  <a:lnTo>
                    <a:pt x="92399" y="61089"/>
                  </a:lnTo>
                  <a:lnTo>
                    <a:pt x="61093" y="92393"/>
                  </a:lnTo>
                  <a:lnTo>
                    <a:pt x="35465" y="128640"/>
                  </a:lnTo>
                  <a:lnTo>
                    <a:pt x="16251" y="169097"/>
                  </a:lnTo>
                  <a:lnTo>
                    <a:pt x="4185" y="213029"/>
                  </a:lnTo>
                  <a:lnTo>
                    <a:pt x="0" y="259702"/>
                  </a:lnTo>
                  <a:lnTo>
                    <a:pt x="4058" y="347411"/>
                  </a:lnTo>
                  <a:lnTo>
                    <a:pt x="32467" y="423498"/>
                  </a:lnTo>
                  <a:lnTo>
                    <a:pt x="109577" y="530130"/>
                  </a:lnTo>
                  <a:lnTo>
                    <a:pt x="259740" y="709472"/>
                  </a:lnTo>
                  <a:lnTo>
                    <a:pt x="300318" y="659366"/>
                  </a:lnTo>
                  <a:lnTo>
                    <a:pt x="389591" y="538375"/>
                  </a:lnTo>
                  <a:lnTo>
                    <a:pt x="478864" y="390490"/>
                  </a:lnTo>
                  <a:lnTo>
                    <a:pt x="519442" y="259702"/>
                  </a:lnTo>
                  <a:lnTo>
                    <a:pt x="515257" y="213029"/>
                  </a:lnTo>
                  <a:lnTo>
                    <a:pt x="503192" y="169097"/>
                  </a:lnTo>
                  <a:lnTo>
                    <a:pt x="483981" y="128640"/>
                  </a:lnTo>
                  <a:lnTo>
                    <a:pt x="458356" y="92393"/>
                  </a:lnTo>
                  <a:lnTo>
                    <a:pt x="427054" y="61089"/>
                  </a:lnTo>
                  <a:lnTo>
                    <a:pt x="390807" y="35464"/>
                  </a:lnTo>
                  <a:lnTo>
                    <a:pt x="350350" y="16251"/>
                  </a:lnTo>
                  <a:lnTo>
                    <a:pt x="306416" y="4185"/>
                  </a:lnTo>
                  <a:lnTo>
                    <a:pt x="259740" y="0"/>
                  </a:lnTo>
                  <a:close/>
                </a:path>
              </a:pathLst>
            </a:custGeom>
            <a:solidFill>
              <a:srgbClr val="47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63687" y="3859640"/>
              <a:ext cx="229527" cy="22947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54D317-7B83-B9B8-5A25-482AC14D6993}"/>
              </a:ext>
            </a:extLst>
          </p:cNvPr>
          <p:cNvGrpSpPr/>
          <p:nvPr/>
        </p:nvGrpSpPr>
        <p:grpSpPr>
          <a:xfrm>
            <a:off x="8571223" y="4237235"/>
            <a:ext cx="520065" cy="709930"/>
            <a:chOff x="8571223" y="4237235"/>
            <a:chExt cx="520065" cy="709930"/>
          </a:xfrm>
        </p:grpSpPr>
        <p:sp>
          <p:nvSpPr>
            <p:cNvPr id="15" name="object 15"/>
            <p:cNvSpPr/>
            <p:nvPr/>
          </p:nvSpPr>
          <p:spPr>
            <a:xfrm>
              <a:off x="8571223" y="4237235"/>
              <a:ext cx="520065" cy="709930"/>
            </a:xfrm>
            <a:custGeom>
              <a:avLst/>
              <a:gdLst/>
              <a:ahLst/>
              <a:cxnLst/>
              <a:rect l="l" t="t" r="r" b="b"/>
              <a:pathLst>
                <a:path w="520065" h="709929">
                  <a:moveTo>
                    <a:pt x="259740" y="0"/>
                  </a:moveTo>
                  <a:lnTo>
                    <a:pt x="213056" y="4185"/>
                  </a:lnTo>
                  <a:lnTo>
                    <a:pt x="169115" y="16251"/>
                  </a:lnTo>
                  <a:lnTo>
                    <a:pt x="128651" y="35464"/>
                  </a:lnTo>
                  <a:lnTo>
                    <a:pt x="92399" y="61089"/>
                  </a:lnTo>
                  <a:lnTo>
                    <a:pt x="61093" y="92393"/>
                  </a:lnTo>
                  <a:lnTo>
                    <a:pt x="35465" y="128640"/>
                  </a:lnTo>
                  <a:lnTo>
                    <a:pt x="16251" y="169097"/>
                  </a:lnTo>
                  <a:lnTo>
                    <a:pt x="4185" y="213029"/>
                  </a:lnTo>
                  <a:lnTo>
                    <a:pt x="0" y="259702"/>
                  </a:lnTo>
                  <a:lnTo>
                    <a:pt x="4058" y="347411"/>
                  </a:lnTo>
                  <a:lnTo>
                    <a:pt x="32467" y="423498"/>
                  </a:lnTo>
                  <a:lnTo>
                    <a:pt x="109577" y="530130"/>
                  </a:lnTo>
                  <a:lnTo>
                    <a:pt x="259740" y="709472"/>
                  </a:lnTo>
                  <a:lnTo>
                    <a:pt x="300318" y="659366"/>
                  </a:lnTo>
                  <a:lnTo>
                    <a:pt x="389591" y="538375"/>
                  </a:lnTo>
                  <a:lnTo>
                    <a:pt x="478864" y="390490"/>
                  </a:lnTo>
                  <a:lnTo>
                    <a:pt x="519442" y="259702"/>
                  </a:lnTo>
                  <a:lnTo>
                    <a:pt x="515257" y="213029"/>
                  </a:lnTo>
                  <a:lnTo>
                    <a:pt x="503192" y="169097"/>
                  </a:lnTo>
                  <a:lnTo>
                    <a:pt x="483981" y="128640"/>
                  </a:lnTo>
                  <a:lnTo>
                    <a:pt x="458356" y="92393"/>
                  </a:lnTo>
                  <a:lnTo>
                    <a:pt x="427054" y="61089"/>
                  </a:lnTo>
                  <a:lnTo>
                    <a:pt x="390807" y="35464"/>
                  </a:lnTo>
                  <a:lnTo>
                    <a:pt x="350350" y="16251"/>
                  </a:lnTo>
                  <a:lnTo>
                    <a:pt x="306416" y="4185"/>
                  </a:lnTo>
                  <a:lnTo>
                    <a:pt x="259740" y="0"/>
                  </a:lnTo>
                  <a:close/>
                </a:path>
              </a:pathLst>
            </a:custGeom>
            <a:solidFill>
              <a:srgbClr val="47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16187" y="4336929"/>
              <a:ext cx="229527" cy="229476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92AAB892-C528-A63B-89B7-FCCF30119FEF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6527800" h="5715000">
                <a:moveTo>
                  <a:pt x="0" y="5715000"/>
                </a:moveTo>
                <a:lnTo>
                  <a:pt x="6527800" y="5715000"/>
                </a:lnTo>
                <a:lnTo>
                  <a:pt x="6527800" y="0"/>
                </a:lnTo>
                <a:lnTo>
                  <a:pt x="0" y="0"/>
                </a:lnTo>
                <a:lnTo>
                  <a:pt x="0" y="5715000"/>
                </a:lnTo>
                <a:close/>
              </a:path>
            </a:pathLst>
          </a:custGeom>
          <a:solidFill>
            <a:srgbClr val="00AF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7189B88D-C473-1999-F650-112AC6BA1E5F}"/>
              </a:ext>
            </a:extLst>
          </p:cNvPr>
          <p:cNvSpPr/>
          <p:nvPr/>
        </p:nvSpPr>
        <p:spPr>
          <a:xfrm>
            <a:off x="5720031" y="-2831282"/>
            <a:ext cx="3703369" cy="2055523"/>
          </a:xfrm>
          <a:custGeom>
            <a:avLst/>
            <a:gdLst/>
            <a:ahLst/>
            <a:cxnLst/>
            <a:rect l="l" t="t" r="r" b="b"/>
            <a:pathLst>
              <a:path w="3632200" h="5715000">
                <a:moveTo>
                  <a:pt x="3632200" y="0"/>
                </a:moveTo>
                <a:lnTo>
                  <a:pt x="0" y="0"/>
                </a:lnTo>
                <a:lnTo>
                  <a:pt x="0" y="5715000"/>
                </a:lnTo>
                <a:lnTo>
                  <a:pt x="3632200" y="5715000"/>
                </a:lnTo>
                <a:lnTo>
                  <a:pt x="3632200" y="0"/>
                </a:lnTo>
                <a:close/>
              </a:path>
            </a:pathLst>
          </a:custGeom>
          <a:solidFill>
            <a:srgbClr val="B2E7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5198FD-2108-2145-2FF9-F18257223C4D}"/>
              </a:ext>
            </a:extLst>
          </p:cNvPr>
          <p:cNvGrpSpPr/>
          <p:nvPr/>
        </p:nvGrpSpPr>
        <p:grpSpPr>
          <a:xfrm>
            <a:off x="6985000" y="-3238500"/>
            <a:ext cx="1969770" cy="2554415"/>
            <a:chOff x="7056807" y="406704"/>
            <a:chExt cx="1969770" cy="2554415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DA413FC4-4A41-BB62-2ABB-4284ED8AB6E1}"/>
                </a:ext>
              </a:extLst>
            </p:cNvPr>
            <p:cNvSpPr/>
            <p:nvPr/>
          </p:nvSpPr>
          <p:spPr>
            <a:xfrm>
              <a:off x="7056807" y="431914"/>
              <a:ext cx="1969770" cy="2529205"/>
            </a:xfrm>
            <a:custGeom>
              <a:avLst/>
              <a:gdLst/>
              <a:ahLst/>
              <a:cxnLst/>
              <a:rect l="l" t="t" r="r" b="b"/>
              <a:pathLst>
                <a:path w="1969770" h="2529205">
                  <a:moveTo>
                    <a:pt x="1935450" y="2247264"/>
                  </a:moveTo>
                  <a:lnTo>
                    <a:pt x="1077709" y="2247264"/>
                  </a:lnTo>
                  <a:lnTo>
                    <a:pt x="1327010" y="2504592"/>
                  </a:lnTo>
                  <a:lnTo>
                    <a:pt x="1552194" y="2528735"/>
                  </a:lnTo>
                  <a:lnTo>
                    <a:pt x="1930171" y="2271382"/>
                  </a:lnTo>
                  <a:lnTo>
                    <a:pt x="1935450" y="2247264"/>
                  </a:lnTo>
                  <a:close/>
                </a:path>
                <a:path w="1969770" h="2529205">
                  <a:moveTo>
                    <a:pt x="1927255" y="2022055"/>
                  </a:moveTo>
                  <a:lnTo>
                    <a:pt x="764044" y="2022055"/>
                  </a:lnTo>
                  <a:lnTo>
                    <a:pt x="860552" y="2231148"/>
                  </a:lnTo>
                  <a:lnTo>
                    <a:pt x="772071" y="2335720"/>
                  </a:lnTo>
                  <a:lnTo>
                    <a:pt x="820343" y="2408097"/>
                  </a:lnTo>
                  <a:lnTo>
                    <a:pt x="1077709" y="2247264"/>
                  </a:lnTo>
                  <a:lnTo>
                    <a:pt x="1935450" y="2247264"/>
                  </a:lnTo>
                  <a:lnTo>
                    <a:pt x="1957701" y="2145601"/>
                  </a:lnTo>
                  <a:lnTo>
                    <a:pt x="1969392" y="2079378"/>
                  </a:lnTo>
                  <a:lnTo>
                    <a:pt x="1967504" y="2050849"/>
                  </a:lnTo>
                  <a:lnTo>
                    <a:pt x="1954301" y="2038146"/>
                  </a:lnTo>
                  <a:lnTo>
                    <a:pt x="1927255" y="2022055"/>
                  </a:lnTo>
                  <a:close/>
                </a:path>
                <a:path w="1969770" h="2529205">
                  <a:moveTo>
                    <a:pt x="1801495" y="695070"/>
                  </a:moveTo>
                  <a:lnTo>
                    <a:pt x="844473" y="695070"/>
                  </a:lnTo>
                  <a:lnTo>
                    <a:pt x="932929" y="1145463"/>
                  </a:lnTo>
                  <a:lnTo>
                    <a:pt x="772071" y="1595805"/>
                  </a:lnTo>
                  <a:lnTo>
                    <a:pt x="0" y="1933613"/>
                  </a:lnTo>
                  <a:lnTo>
                    <a:pt x="265417" y="2223122"/>
                  </a:lnTo>
                  <a:lnTo>
                    <a:pt x="764044" y="2022055"/>
                  </a:lnTo>
                  <a:lnTo>
                    <a:pt x="1927255" y="2022055"/>
                  </a:lnTo>
                  <a:lnTo>
                    <a:pt x="1890089" y="1999943"/>
                  </a:lnTo>
                  <a:lnTo>
                    <a:pt x="1608493" y="1837093"/>
                  </a:lnTo>
                  <a:lnTo>
                    <a:pt x="1608493" y="1314348"/>
                  </a:lnTo>
                  <a:lnTo>
                    <a:pt x="1640674" y="775500"/>
                  </a:lnTo>
                  <a:lnTo>
                    <a:pt x="1801495" y="703122"/>
                  </a:lnTo>
                  <a:lnTo>
                    <a:pt x="1801495" y="695070"/>
                  </a:lnTo>
                  <a:close/>
                </a:path>
                <a:path w="1969770" h="2529205">
                  <a:moveTo>
                    <a:pt x="1069657" y="212534"/>
                  </a:moveTo>
                  <a:lnTo>
                    <a:pt x="683615" y="453821"/>
                  </a:lnTo>
                  <a:lnTo>
                    <a:pt x="635381" y="614654"/>
                  </a:lnTo>
                  <a:lnTo>
                    <a:pt x="345846" y="839863"/>
                  </a:lnTo>
                  <a:lnTo>
                    <a:pt x="369963" y="944397"/>
                  </a:lnTo>
                  <a:lnTo>
                    <a:pt x="844473" y="695070"/>
                  </a:lnTo>
                  <a:lnTo>
                    <a:pt x="1801495" y="695070"/>
                  </a:lnTo>
                  <a:lnTo>
                    <a:pt x="1801495" y="566407"/>
                  </a:lnTo>
                  <a:lnTo>
                    <a:pt x="1745208" y="534250"/>
                  </a:lnTo>
                  <a:lnTo>
                    <a:pt x="1753260" y="405561"/>
                  </a:lnTo>
                  <a:lnTo>
                    <a:pt x="1594918" y="260807"/>
                  </a:lnTo>
                  <a:lnTo>
                    <a:pt x="1190294" y="260807"/>
                  </a:lnTo>
                  <a:lnTo>
                    <a:pt x="1069657" y="212534"/>
                  </a:lnTo>
                  <a:close/>
                </a:path>
                <a:path w="1969770" h="2529205">
                  <a:moveTo>
                    <a:pt x="591731" y="0"/>
                  </a:moveTo>
                  <a:lnTo>
                    <a:pt x="326301" y="184962"/>
                  </a:lnTo>
                  <a:lnTo>
                    <a:pt x="567588" y="394093"/>
                  </a:lnTo>
                  <a:lnTo>
                    <a:pt x="800823" y="152806"/>
                  </a:lnTo>
                  <a:lnTo>
                    <a:pt x="591731" y="0"/>
                  </a:lnTo>
                  <a:close/>
                </a:path>
                <a:path w="1969770" h="2529205">
                  <a:moveTo>
                    <a:pt x="1471764" y="148221"/>
                  </a:moveTo>
                  <a:lnTo>
                    <a:pt x="1190294" y="260807"/>
                  </a:lnTo>
                  <a:lnTo>
                    <a:pt x="1594918" y="260807"/>
                  </a:lnTo>
                  <a:lnTo>
                    <a:pt x="1471764" y="148221"/>
                  </a:lnTo>
                  <a:close/>
                </a:path>
              </a:pathLst>
            </a:custGeom>
            <a:solidFill>
              <a:srgbClr val="0F3D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84816AFA-E6CF-21A3-E277-036935AAD7E9}"/>
                </a:ext>
              </a:extLst>
            </p:cNvPr>
            <p:cNvSpPr/>
            <p:nvPr/>
          </p:nvSpPr>
          <p:spPr>
            <a:xfrm>
              <a:off x="8453165" y="406704"/>
              <a:ext cx="419734" cy="573405"/>
            </a:xfrm>
            <a:custGeom>
              <a:avLst/>
              <a:gdLst/>
              <a:ahLst/>
              <a:cxnLst/>
              <a:rect l="l" t="t" r="r" b="b"/>
              <a:pathLst>
                <a:path w="419734" h="573405">
                  <a:moveTo>
                    <a:pt x="209842" y="0"/>
                  </a:moveTo>
                  <a:lnTo>
                    <a:pt x="161728" y="5542"/>
                  </a:lnTo>
                  <a:lnTo>
                    <a:pt x="117561" y="21328"/>
                  </a:lnTo>
                  <a:lnTo>
                    <a:pt x="78598" y="46098"/>
                  </a:lnTo>
                  <a:lnTo>
                    <a:pt x="46101" y="78591"/>
                  </a:lnTo>
                  <a:lnTo>
                    <a:pt x="21329" y="117547"/>
                  </a:lnTo>
                  <a:lnTo>
                    <a:pt x="5542" y="161704"/>
                  </a:lnTo>
                  <a:lnTo>
                    <a:pt x="0" y="209803"/>
                  </a:lnTo>
                  <a:lnTo>
                    <a:pt x="3278" y="280668"/>
                  </a:lnTo>
                  <a:lnTo>
                    <a:pt x="26230" y="342139"/>
                  </a:lnTo>
                  <a:lnTo>
                    <a:pt x="88527" y="428283"/>
                  </a:lnTo>
                  <a:lnTo>
                    <a:pt x="209842" y="573163"/>
                  </a:lnTo>
                  <a:lnTo>
                    <a:pt x="242623" y="532685"/>
                  </a:lnTo>
                  <a:lnTo>
                    <a:pt x="314744" y="434941"/>
                  </a:lnTo>
                  <a:lnTo>
                    <a:pt x="386864" y="315468"/>
                  </a:lnTo>
                  <a:lnTo>
                    <a:pt x="419646" y="209803"/>
                  </a:lnTo>
                  <a:lnTo>
                    <a:pt x="414103" y="161704"/>
                  </a:lnTo>
                  <a:lnTo>
                    <a:pt x="398317" y="117547"/>
                  </a:lnTo>
                  <a:lnTo>
                    <a:pt x="373547" y="78591"/>
                  </a:lnTo>
                  <a:lnTo>
                    <a:pt x="341054" y="46098"/>
                  </a:lnTo>
                  <a:lnTo>
                    <a:pt x="302098" y="21328"/>
                  </a:lnTo>
                  <a:lnTo>
                    <a:pt x="257941" y="5542"/>
                  </a:lnTo>
                  <a:lnTo>
                    <a:pt x="209842" y="0"/>
                  </a:lnTo>
                  <a:close/>
                </a:path>
              </a:pathLst>
            </a:custGeom>
            <a:solidFill>
              <a:srgbClr val="00AF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1">
              <a:extLst>
                <a:ext uri="{FF2B5EF4-FFF2-40B4-BE49-F238E27FC236}">
                  <a16:creationId xmlns:a16="http://schemas.microsoft.com/office/drawing/2014/main" id="{559D1F97-61B0-0267-55D3-27CABB850EF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70273" y="487241"/>
              <a:ext cx="185432" cy="185381"/>
            </a:xfrm>
            <a:prstGeom prst="rect">
              <a:avLst/>
            </a:prstGeom>
          </p:spPr>
        </p:pic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3D0FC99C-F8B8-51B3-D325-7BE2F005189A}"/>
                </a:ext>
              </a:extLst>
            </p:cNvPr>
            <p:cNvSpPr/>
            <p:nvPr/>
          </p:nvSpPr>
          <p:spPr>
            <a:xfrm>
              <a:off x="7704078" y="723531"/>
              <a:ext cx="419734" cy="573405"/>
            </a:xfrm>
            <a:custGeom>
              <a:avLst/>
              <a:gdLst/>
              <a:ahLst/>
              <a:cxnLst/>
              <a:rect l="l" t="t" r="r" b="b"/>
              <a:pathLst>
                <a:path w="419734" h="573405">
                  <a:moveTo>
                    <a:pt x="209842" y="0"/>
                  </a:moveTo>
                  <a:lnTo>
                    <a:pt x="161728" y="5542"/>
                  </a:lnTo>
                  <a:lnTo>
                    <a:pt x="117561" y="21328"/>
                  </a:lnTo>
                  <a:lnTo>
                    <a:pt x="78598" y="46098"/>
                  </a:lnTo>
                  <a:lnTo>
                    <a:pt x="46101" y="78591"/>
                  </a:lnTo>
                  <a:lnTo>
                    <a:pt x="21329" y="117547"/>
                  </a:lnTo>
                  <a:lnTo>
                    <a:pt x="5542" y="161704"/>
                  </a:lnTo>
                  <a:lnTo>
                    <a:pt x="0" y="209803"/>
                  </a:lnTo>
                  <a:lnTo>
                    <a:pt x="3278" y="280668"/>
                  </a:lnTo>
                  <a:lnTo>
                    <a:pt x="26230" y="342139"/>
                  </a:lnTo>
                  <a:lnTo>
                    <a:pt x="88527" y="428283"/>
                  </a:lnTo>
                  <a:lnTo>
                    <a:pt x="209842" y="573163"/>
                  </a:lnTo>
                  <a:lnTo>
                    <a:pt x="242623" y="532685"/>
                  </a:lnTo>
                  <a:lnTo>
                    <a:pt x="314744" y="434941"/>
                  </a:lnTo>
                  <a:lnTo>
                    <a:pt x="386864" y="315468"/>
                  </a:lnTo>
                  <a:lnTo>
                    <a:pt x="419646" y="209803"/>
                  </a:lnTo>
                  <a:lnTo>
                    <a:pt x="414103" y="161704"/>
                  </a:lnTo>
                  <a:lnTo>
                    <a:pt x="398317" y="117547"/>
                  </a:lnTo>
                  <a:lnTo>
                    <a:pt x="373547" y="78591"/>
                  </a:lnTo>
                  <a:lnTo>
                    <a:pt x="341054" y="46098"/>
                  </a:lnTo>
                  <a:lnTo>
                    <a:pt x="302098" y="21328"/>
                  </a:lnTo>
                  <a:lnTo>
                    <a:pt x="257941" y="5542"/>
                  </a:lnTo>
                  <a:lnTo>
                    <a:pt x="209842" y="0"/>
                  </a:lnTo>
                  <a:close/>
                </a:path>
              </a:pathLst>
            </a:custGeom>
            <a:solidFill>
              <a:srgbClr val="00AF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3">
              <a:extLst>
                <a:ext uri="{FF2B5EF4-FFF2-40B4-BE49-F238E27FC236}">
                  <a16:creationId xmlns:a16="http://schemas.microsoft.com/office/drawing/2014/main" id="{87C45409-9A1D-4ABB-9C10-EEE0872E310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1173" y="804068"/>
              <a:ext cx="185445" cy="185381"/>
            </a:xfrm>
            <a:prstGeom prst="rect">
              <a:avLst/>
            </a:prstGeom>
          </p:spPr>
        </p:pic>
        <p:sp>
          <p:nvSpPr>
            <p:cNvPr id="16" name="object 14">
              <a:extLst>
                <a:ext uri="{FF2B5EF4-FFF2-40B4-BE49-F238E27FC236}">
                  <a16:creationId xmlns:a16="http://schemas.microsoft.com/office/drawing/2014/main" id="{81C04BC3-19C4-7BAC-278C-52E436F98793}"/>
                </a:ext>
              </a:extLst>
            </p:cNvPr>
            <p:cNvSpPr/>
            <p:nvPr/>
          </p:nvSpPr>
          <p:spPr>
            <a:xfrm>
              <a:off x="8124059" y="1438236"/>
              <a:ext cx="419734" cy="573405"/>
            </a:xfrm>
            <a:custGeom>
              <a:avLst/>
              <a:gdLst/>
              <a:ahLst/>
              <a:cxnLst/>
              <a:rect l="l" t="t" r="r" b="b"/>
              <a:pathLst>
                <a:path w="419734" h="573405">
                  <a:moveTo>
                    <a:pt x="209842" y="0"/>
                  </a:moveTo>
                  <a:lnTo>
                    <a:pt x="161724" y="5542"/>
                  </a:lnTo>
                  <a:lnTo>
                    <a:pt x="117555" y="21328"/>
                  </a:lnTo>
                  <a:lnTo>
                    <a:pt x="78593" y="46098"/>
                  </a:lnTo>
                  <a:lnTo>
                    <a:pt x="46097" y="78591"/>
                  </a:lnTo>
                  <a:lnTo>
                    <a:pt x="21327" y="117547"/>
                  </a:lnTo>
                  <a:lnTo>
                    <a:pt x="5541" y="161704"/>
                  </a:lnTo>
                  <a:lnTo>
                    <a:pt x="0" y="209803"/>
                  </a:lnTo>
                  <a:lnTo>
                    <a:pt x="3278" y="280668"/>
                  </a:lnTo>
                  <a:lnTo>
                    <a:pt x="26230" y="342139"/>
                  </a:lnTo>
                  <a:lnTo>
                    <a:pt x="88527" y="428283"/>
                  </a:lnTo>
                  <a:lnTo>
                    <a:pt x="209842" y="573163"/>
                  </a:lnTo>
                  <a:lnTo>
                    <a:pt x="242623" y="532685"/>
                  </a:lnTo>
                  <a:lnTo>
                    <a:pt x="314744" y="434941"/>
                  </a:lnTo>
                  <a:lnTo>
                    <a:pt x="386864" y="315468"/>
                  </a:lnTo>
                  <a:lnTo>
                    <a:pt x="419646" y="209803"/>
                  </a:lnTo>
                  <a:lnTo>
                    <a:pt x="414103" y="161704"/>
                  </a:lnTo>
                  <a:lnTo>
                    <a:pt x="398317" y="117547"/>
                  </a:lnTo>
                  <a:lnTo>
                    <a:pt x="373547" y="78591"/>
                  </a:lnTo>
                  <a:lnTo>
                    <a:pt x="341054" y="46098"/>
                  </a:lnTo>
                  <a:lnTo>
                    <a:pt x="302098" y="21328"/>
                  </a:lnTo>
                  <a:lnTo>
                    <a:pt x="257941" y="5542"/>
                  </a:lnTo>
                  <a:lnTo>
                    <a:pt x="209842" y="0"/>
                  </a:lnTo>
                  <a:close/>
                </a:path>
              </a:pathLst>
            </a:custGeom>
            <a:solidFill>
              <a:srgbClr val="00AF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5">
              <a:extLst>
                <a:ext uri="{FF2B5EF4-FFF2-40B4-BE49-F238E27FC236}">
                  <a16:creationId xmlns:a16="http://schemas.microsoft.com/office/drawing/2014/main" id="{22605581-DDFB-59AA-9ADE-8B86EF8B59D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41157" y="1518773"/>
              <a:ext cx="185445" cy="185381"/>
            </a:xfrm>
            <a:prstGeom prst="rect">
              <a:avLst/>
            </a:prstGeom>
          </p:spPr>
        </p:pic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8DC70364-7EAC-A51B-27DE-BA220E85D4ED}"/>
                </a:ext>
              </a:extLst>
            </p:cNvPr>
            <p:cNvSpPr/>
            <p:nvPr/>
          </p:nvSpPr>
          <p:spPr>
            <a:xfrm>
              <a:off x="7301288" y="1885236"/>
              <a:ext cx="419734" cy="573405"/>
            </a:xfrm>
            <a:custGeom>
              <a:avLst/>
              <a:gdLst/>
              <a:ahLst/>
              <a:cxnLst/>
              <a:rect l="l" t="t" r="r" b="b"/>
              <a:pathLst>
                <a:path w="419734" h="573405">
                  <a:moveTo>
                    <a:pt x="209829" y="0"/>
                  </a:moveTo>
                  <a:lnTo>
                    <a:pt x="161720" y="5542"/>
                  </a:lnTo>
                  <a:lnTo>
                    <a:pt x="117556" y="21328"/>
                  </a:lnTo>
                  <a:lnTo>
                    <a:pt x="78596" y="46098"/>
                  </a:lnTo>
                  <a:lnTo>
                    <a:pt x="46100" y="78591"/>
                  </a:lnTo>
                  <a:lnTo>
                    <a:pt x="21329" y="117547"/>
                  </a:lnTo>
                  <a:lnTo>
                    <a:pt x="5542" y="161704"/>
                  </a:lnTo>
                  <a:lnTo>
                    <a:pt x="0" y="209803"/>
                  </a:lnTo>
                  <a:lnTo>
                    <a:pt x="3278" y="280668"/>
                  </a:lnTo>
                  <a:lnTo>
                    <a:pt x="26228" y="342139"/>
                  </a:lnTo>
                  <a:lnTo>
                    <a:pt x="88521" y="428283"/>
                  </a:lnTo>
                  <a:lnTo>
                    <a:pt x="209829" y="573163"/>
                  </a:lnTo>
                  <a:lnTo>
                    <a:pt x="242613" y="532685"/>
                  </a:lnTo>
                  <a:lnTo>
                    <a:pt x="314737" y="434941"/>
                  </a:lnTo>
                  <a:lnTo>
                    <a:pt x="386862" y="315468"/>
                  </a:lnTo>
                  <a:lnTo>
                    <a:pt x="419646" y="209803"/>
                  </a:lnTo>
                  <a:lnTo>
                    <a:pt x="414103" y="161704"/>
                  </a:lnTo>
                  <a:lnTo>
                    <a:pt x="398317" y="117547"/>
                  </a:lnTo>
                  <a:lnTo>
                    <a:pt x="373546" y="78591"/>
                  </a:lnTo>
                  <a:lnTo>
                    <a:pt x="341052" y="46098"/>
                  </a:lnTo>
                  <a:lnTo>
                    <a:pt x="302094" y="21328"/>
                  </a:lnTo>
                  <a:lnTo>
                    <a:pt x="257933" y="5542"/>
                  </a:lnTo>
                  <a:lnTo>
                    <a:pt x="209829" y="0"/>
                  </a:lnTo>
                  <a:close/>
                </a:path>
              </a:pathLst>
            </a:custGeom>
            <a:solidFill>
              <a:srgbClr val="00AF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7">
              <a:extLst>
                <a:ext uri="{FF2B5EF4-FFF2-40B4-BE49-F238E27FC236}">
                  <a16:creationId xmlns:a16="http://schemas.microsoft.com/office/drawing/2014/main" id="{AF10FA67-F62A-E525-4957-2CA48EBA048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18396" y="1965771"/>
              <a:ext cx="185432" cy="185381"/>
            </a:xfrm>
            <a:prstGeom prst="rect">
              <a:avLst/>
            </a:prstGeom>
          </p:spPr>
        </p:pic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D2C0FAFA-78F6-BE38-4437-A1402AD885AB}"/>
                </a:ext>
              </a:extLst>
            </p:cNvPr>
            <p:cNvSpPr/>
            <p:nvPr/>
          </p:nvSpPr>
          <p:spPr>
            <a:xfrm>
              <a:off x="8313169" y="2270831"/>
              <a:ext cx="419734" cy="573405"/>
            </a:xfrm>
            <a:custGeom>
              <a:avLst/>
              <a:gdLst/>
              <a:ahLst/>
              <a:cxnLst/>
              <a:rect l="l" t="t" r="r" b="b"/>
              <a:pathLst>
                <a:path w="419734" h="573405">
                  <a:moveTo>
                    <a:pt x="209842" y="0"/>
                  </a:moveTo>
                  <a:lnTo>
                    <a:pt x="161728" y="5542"/>
                  </a:lnTo>
                  <a:lnTo>
                    <a:pt x="117561" y="21328"/>
                  </a:lnTo>
                  <a:lnTo>
                    <a:pt x="78598" y="46098"/>
                  </a:lnTo>
                  <a:lnTo>
                    <a:pt x="46101" y="78591"/>
                  </a:lnTo>
                  <a:lnTo>
                    <a:pt x="21329" y="117547"/>
                  </a:lnTo>
                  <a:lnTo>
                    <a:pt x="5542" y="161704"/>
                  </a:lnTo>
                  <a:lnTo>
                    <a:pt x="0" y="209803"/>
                  </a:lnTo>
                  <a:lnTo>
                    <a:pt x="3278" y="280668"/>
                  </a:lnTo>
                  <a:lnTo>
                    <a:pt x="26230" y="342139"/>
                  </a:lnTo>
                  <a:lnTo>
                    <a:pt x="88527" y="428283"/>
                  </a:lnTo>
                  <a:lnTo>
                    <a:pt x="209842" y="573163"/>
                  </a:lnTo>
                  <a:lnTo>
                    <a:pt x="242623" y="532685"/>
                  </a:lnTo>
                  <a:lnTo>
                    <a:pt x="314744" y="434941"/>
                  </a:lnTo>
                  <a:lnTo>
                    <a:pt x="386864" y="315468"/>
                  </a:lnTo>
                  <a:lnTo>
                    <a:pt x="419646" y="209803"/>
                  </a:lnTo>
                  <a:lnTo>
                    <a:pt x="414103" y="161704"/>
                  </a:lnTo>
                  <a:lnTo>
                    <a:pt x="398317" y="117547"/>
                  </a:lnTo>
                  <a:lnTo>
                    <a:pt x="373547" y="78591"/>
                  </a:lnTo>
                  <a:lnTo>
                    <a:pt x="341054" y="46098"/>
                  </a:lnTo>
                  <a:lnTo>
                    <a:pt x="302098" y="21328"/>
                  </a:lnTo>
                  <a:lnTo>
                    <a:pt x="257941" y="5542"/>
                  </a:lnTo>
                  <a:lnTo>
                    <a:pt x="209842" y="0"/>
                  </a:lnTo>
                  <a:close/>
                </a:path>
              </a:pathLst>
            </a:custGeom>
            <a:solidFill>
              <a:srgbClr val="00AF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19">
              <a:extLst>
                <a:ext uri="{FF2B5EF4-FFF2-40B4-BE49-F238E27FC236}">
                  <a16:creationId xmlns:a16="http://schemas.microsoft.com/office/drawing/2014/main" id="{EE4C8122-6910-FF0B-D40F-435B004AE57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30279" y="2351368"/>
              <a:ext cx="185432" cy="185381"/>
            </a:xfrm>
            <a:prstGeom prst="rect">
              <a:avLst/>
            </a:prstGeom>
          </p:spPr>
        </p:pic>
      </p:grpSp>
      <p:sp>
        <p:nvSpPr>
          <p:cNvPr id="22" name="object 20">
            <a:extLst>
              <a:ext uri="{FF2B5EF4-FFF2-40B4-BE49-F238E27FC236}">
                <a16:creationId xmlns:a16="http://schemas.microsoft.com/office/drawing/2014/main" id="{CCD3E4A1-B4BB-DEB7-C77A-FAF2DDAF4D7E}"/>
              </a:ext>
            </a:extLst>
          </p:cNvPr>
          <p:cNvSpPr/>
          <p:nvPr/>
        </p:nvSpPr>
        <p:spPr>
          <a:xfrm>
            <a:off x="9338196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FCB2B345-DB67-9B90-198A-2AEC0C81E2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0894" y="527719"/>
            <a:ext cx="6673489" cy="5008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800"/>
              </a:lnSpc>
              <a:spcBef>
                <a:spcPts val="95"/>
              </a:spcBef>
            </a:pPr>
            <a:r>
              <a:rPr sz="3100" b="0" spc="-35" dirty="0">
                <a:solidFill>
                  <a:srgbClr val="0F3D5E"/>
                </a:solidFill>
              </a:rPr>
              <a:t>Pwy</a:t>
            </a:r>
            <a:r>
              <a:rPr sz="3100" b="0" spc="-220" dirty="0">
                <a:solidFill>
                  <a:srgbClr val="0F3D5E"/>
                </a:solidFill>
              </a:rPr>
              <a:t> </a:t>
            </a:r>
            <a:r>
              <a:rPr sz="3100" b="0" dirty="0">
                <a:solidFill>
                  <a:srgbClr val="0F3D5E"/>
                </a:solidFill>
              </a:rPr>
              <a:t>yw</a:t>
            </a:r>
            <a:r>
              <a:rPr sz="3100" b="0" spc="-215" dirty="0">
                <a:solidFill>
                  <a:srgbClr val="0F3D5E"/>
                </a:solidFill>
              </a:rPr>
              <a:t> </a:t>
            </a:r>
            <a:r>
              <a:rPr sz="3100" spc="-75" dirty="0">
                <a:solidFill>
                  <a:srgbClr val="0F3D5E"/>
                </a:solidFill>
              </a:rPr>
              <a:t>Comisiynydd </a:t>
            </a:r>
            <a:r>
              <a:rPr sz="3100" dirty="0">
                <a:solidFill>
                  <a:srgbClr val="0F3D5E"/>
                </a:solidFill>
              </a:rPr>
              <a:t>y</a:t>
            </a:r>
            <a:r>
              <a:rPr sz="3100" spc="-150" dirty="0">
                <a:solidFill>
                  <a:srgbClr val="0F3D5E"/>
                </a:solidFill>
              </a:rPr>
              <a:t> </a:t>
            </a:r>
            <a:r>
              <a:rPr sz="3100" spc="-10" dirty="0">
                <a:solidFill>
                  <a:srgbClr val="0F3D5E"/>
                </a:solidFill>
              </a:rPr>
              <a:t>Gymraeg</a:t>
            </a:r>
            <a:r>
              <a:rPr sz="3100" b="0" spc="-10" dirty="0">
                <a:solidFill>
                  <a:srgbClr val="0F3D5E"/>
                </a:solidFill>
              </a:rPr>
              <a:t>?</a:t>
            </a:r>
            <a:endParaRPr sz="3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85CF77-EABE-351E-2B6A-69821047D2A3}"/>
              </a:ext>
            </a:extLst>
          </p:cNvPr>
          <p:cNvSpPr txBox="1"/>
          <p:nvPr/>
        </p:nvSpPr>
        <p:spPr>
          <a:xfrm>
            <a:off x="465565" y="1104900"/>
            <a:ext cx="58334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Efa Gruffudd Jones yw'r Comisiynydd ers mis Ionawr 2023.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918658-C177-9E7B-4ADA-7336DAD85E2B}"/>
              </a:ext>
            </a:extLst>
          </p:cNvPr>
          <p:cNvSpPr txBox="1"/>
          <p:nvPr/>
        </p:nvSpPr>
        <p:spPr>
          <a:xfrm>
            <a:off x="736600" y="2070902"/>
            <a:ext cx="6400800" cy="2996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0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Ffeithiau am y Comisiynydd: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20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Dod yn wreiddiol o Dreforus </a:t>
            </a:r>
            <a:br>
              <a:rPr lang="en-GB" sz="20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20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ger Abertawe.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20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Hoff iawn o gefnogi tîm-pêl-droed Cymru.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20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Mwynhau teithio i weld gwledydd gwahanol </a:t>
            </a:r>
            <a:br>
              <a:rPr lang="en-GB" sz="20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20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ar draws y byd.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0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Eisiau gwneud yn siŵr bod pobl Cymru yn medru defnyddio’r Gymraeg yn eu bywydau bob dydd.</a:t>
            </a:r>
          </a:p>
        </p:txBody>
      </p:sp>
      <p:pic>
        <p:nvPicPr>
          <p:cNvPr id="9" name="Picture 8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AE73E2DF-F480-CFA8-86AD-FC949C19C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55" y="805018"/>
            <a:ext cx="3505179" cy="3505179"/>
          </a:xfrm>
          <a:prstGeom prst="rect">
            <a:avLst/>
          </a:prstGeom>
        </p:spPr>
      </p:pic>
      <p:pic>
        <p:nvPicPr>
          <p:cNvPr id="2" name="Picture 1" descr="A blue and white football ball&#10;&#10;Description automatically generated">
            <a:extLst>
              <a:ext uri="{FF2B5EF4-FFF2-40B4-BE49-F238E27FC236}">
                <a16:creationId xmlns:a16="http://schemas.microsoft.com/office/drawing/2014/main" id="{A0887100-E013-E723-2EDC-360E72E336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39" y="1877944"/>
            <a:ext cx="1189617" cy="1189617"/>
          </a:xfrm>
          <a:prstGeom prst="rect">
            <a:avLst/>
          </a:prstGeom>
        </p:spPr>
      </p:pic>
      <p:pic>
        <p:nvPicPr>
          <p:cNvPr id="5" name="Picture 4" descr="A white airplane with windows&#10;&#10;AI-generated content may be incorrect.">
            <a:extLst>
              <a:ext uri="{FF2B5EF4-FFF2-40B4-BE49-F238E27FC236}">
                <a16:creationId xmlns:a16="http://schemas.microsoft.com/office/drawing/2014/main" id="{210E6B34-38CC-EF74-81C6-D67CA0991A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55" y="4011697"/>
            <a:ext cx="3644451" cy="159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7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9090091C-382B-EA7E-70CE-A60652712296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00AF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5DA3B27D-DD72-8419-5E28-32435375C494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81D2B-D395-1BEB-A864-4BEDE31C016B}"/>
              </a:ext>
            </a:extLst>
          </p:cNvPr>
          <p:cNvSpPr txBox="1"/>
          <p:nvPr/>
        </p:nvSpPr>
        <p:spPr>
          <a:xfrm>
            <a:off x="419620" y="329622"/>
            <a:ext cx="8890127" cy="545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cy-GB" sz="28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Fideo – Comisiynydd y Gymraeg: Y Ffeithiau </a:t>
            </a:r>
            <a:endParaRPr lang="en-GB" sz="2800" b="1" kern="100">
              <a:solidFill>
                <a:srgbClr val="0F3D5E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EE036-207D-2912-DB32-78F6A3B0A909}"/>
              </a:ext>
            </a:extLst>
          </p:cNvPr>
          <p:cNvSpPr txBox="1"/>
          <p:nvPr/>
        </p:nvSpPr>
        <p:spPr>
          <a:xfrm>
            <a:off x="1651000" y="-1866900"/>
            <a:ext cx="6655054" cy="383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cy-GB" sz="1800" b="1" u="sng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https://youtu.be/fR3Q0YJxaIo?si=EiWbhTJ70jthDWOM</a:t>
            </a:r>
            <a:endParaRPr lang="en-GB" sz="1800" b="1" kern="10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nline Media 9" descr="Comisiynydd y Gymraeg - y ffeithiau">
            <a:hlinkClick r:id="" action="ppaction://media"/>
            <a:extLst>
              <a:ext uri="{FF2B5EF4-FFF2-40B4-BE49-F238E27FC236}">
                <a16:creationId xmlns:a16="http://schemas.microsoft.com/office/drawing/2014/main" id="{25B7079D-78AD-9115-04CB-5605BC11684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73200" y="1104900"/>
            <a:ext cx="7213600" cy="407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6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3100601-9926-30CE-184F-3BEFF3A01870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7A2D3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5554FA-2D96-73E4-8C73-E0185889927A}"/>
              </a:ext>
            </a:extLst>
          </p:cNvPr>
          <p:cNvGrpSpPr/>
          <p:nvPr/>
        </p:nvGrpSpPr>
        <p:grpSpPr>
          <a:xfrm>
            <a:off x="4296549" y="2904948"/>
            <a:ext cx="5863590" cy="2810510"/>
            <a:chOff x="4296549" y="2904948"/>
            <a:chExt cx="5863590" cy="2810510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58428FEB-9FDF-FB0B-149E-F3B0ECB4CF6E}"/>
                </a:ext>
              </a:extLst>
            </p:cNvPr>
            <p:cNvSpPr/>
            <p:nvPr/>
          </p:nvSpPr>
          <p:spPr>
            <a:xfrm>
              <a:off x="4296549" y="3073412"/>
              <a:ext cx="5863590" cy="2641600"/>
            </a:xfrm>
            <a:custGeom>
              <a:avLst/>
              <a:gdLst/>
              <a:ahLst/>
              <a:cxnLst/>
              <a:rect l="l" t="t" r="r" b="b"/>
              <a:pathLst>
                <a:path w="5863590" h="2641600">
                  <a:moveTo>
                    <a:pt x="5544921" y="1868754"/>
                  </a:moveTo>
                  <a:lnTo>
                    <a:pt x="5510225" y="1834896"/>
                  </a:lnTo>
                  <a:lnTo>
                    <a:pt x="5474919" y="1801660"/>
                  </a:lnTo>
                  <a:lnTo>
                    <a:pt x="5439029" y="1769046"/>
                  </a:lnTo>
                  <a:lnTo>
                    <a:pt x="5402567" y="1737067"/>
                  </a:lnTo>
                  <a:lnTo>
                    <a:pt x="5365534" y="1705724"/>
                  </a:lnTo>
                  <a:lnTo>
                    <a:pt x="5327942" y="1675028"/>
                  </a:lnTo>
                  <a:lnTo>
                    <a:pt x="5289804" y="1644992"/>
                  </a:lnTo>
                  <a:lnTo>
                    <a:pt x="5251107" y="1615630"/>
                  </a:lnTo>
                  <a:lnTo>
                    <a:pt x="5211889" y="1586928"/>
                  </a:lnTo>
                  <a:lnTo>
                    <a:pt x="5172151" y="1558925"/>
                  </a:lnTo>
                  <a:lnTo>
                    <a:pt x="5131892" y="1531620"/>
                  </a:lnTo>
                  <a:lnTo>
                    <a:pt x="5091112" y="1505000"/>
                  </a:lnTo>
                  <a:lnTo>
                    <a:pt x="5049850" y="1479105"/>
                  </a:lnTo>
                  <a:lnTo>
                    <a:pt x="5008092" y="1453934"/>
                  </a:lnTo>
                  <a:lnTo>
                    <a:pt x="4965852" y="1429473"/>
                  </a:lnTo>
                  <a:lnTo>
                    <a:pt x="4923142" y="1405763"/>
                  </a:lnTo>
                  <a:lnTo>
                    <a:pt x="4879962" y="1382801"/>
                  </a:lnTo>
                  <a:lnTo>
                    <a:pt x="4836338" y="1360589"/>
                  </a:lnTo>
                  <a:lnTo>
                    <a:pt x="4792256" y="1339138"/>
                  </a:lnTo>
                  <a:lnTo>
                    <a:pt x="4747742" y="1318463"/>
                  </a:lnTo>
                  <a:lnTo>
                    <a:pt x="4702797" y="1298575"/>
                  </a:lnTo>
                  <a:lnTo>
                    <a:pt x="4657433" y="1279461"/>
                  </a:lnTo>
                  <a:lnTo>
                    <a:pt x="4611649" y="1261160"/>
                  </a:lnTo>
                  <a:lnTo>
                    <a:pt x="4565472" y="1243660"/>
                  </a:lnTo>
                  <a:lnTo>
                    <a:pt x="4518901" y="1226985"/>
                  </a:lnTo>
                  <a:lnTo>
                    <a:pt x="4471936" y="1211122"/>
                  </a:lnTo>
                  <a:lnTo>
                    <a:pt x="4424604" y="1196098"/>
                  </a:lnTo>
                  <a:lnTo>
                    <a:pt x="4376890" y="1181925"/>
                  </a:lnTo>
                  <a:lnTo>
                    <a:pt x="4328833" y="1168590"/>
                  </a:lnTo>
                  <a:lnTo>
                    <a:pt x="4280420" y="1156119"/>
                  </a:lnTo>
                  <a:lnTo>
                    <a:pt x="4231652" y="1144524"/>
                  </a:lnTo>
                  <a:lnTo>
                    <a:pt x="4182567" y="1133805"/>
                  </a:lnTo>
                  <a:lnTo>
                    <a:pt x="4133151" y="1123962"/>
                  </a:lnTo>
                  <a:lnTo>
                    <a:pt x="4083418" y="1115021"/>
                  </a:lnTo>
                  <a:lnTo>
                    <a:pt x="4033380" y="1106982"/>
                  </a:lnTo>
                  <a:lnTo>
                    <a:pt x="3983050" y="1099870"/>
                  </a:lnTo>
                  <a:lnTo>
                    <a:pt x="3932415" y="1093660"/>
                  </a:lnTo>
                  <a:lnTo>
                    <a:pt x="3881513" y="1088390"/>
                  </a:lnTo>
                  <a:lnTo>
                    <a:pt x="3830332" y="1084059"/>
                  </a:lnTo>
                  <a:lnTo>
                    <a:pt x="3778885" y="1080668"/>
                  </a:lnTo>
                  <a:lnTo>
                    <a:pt x="3727183" y="1078242"/>
                  </a:lnTo>
                  <a:lnTo>
                    <a:pt x="3675240" y="1076782"/>
                  </a:lnTo>
                  <a:lnTo>
                    <a:pt x="3623056" y="1076286"/>
                  </a:lnTo>
                  <a:lnTo>
                    <a:pt x="3574580" y="1076706"/>
                  </a:lnTo>
                  <a:lnTo>
                    <a:pt x="3526294" y="1077976"/>
                  </a:lnTo>
                  <a:lnTo>
                    <a:pt x="3478225" y="1080071"/>
                  </a:lnTo>
                  <a:lnTo>
                    <a:pt x="3430384" y="1082992"/>
                  </a:lnTo>
                  <a:lnTo>
                    <a:pt x="3382759" y="1086739"/>
                  </a:lnTo>
                  <a:lnTo>
                    <a:pt x="3335375" y="1091285"/>
                  </a:lnTo>
                  <a:lnTo>
                    <a:pt x="3288220" y="1096645"/>
                  </a:lnTo>
                  <a:lnTo>
                    <a:pt x="3241319" y="1102804"/>
                  </a:lnTo>
                  <a:lnTo>
                    <a:pt x="3194659" y="1109751"/>
                  </a:lnTo>
                  <a:lnTo>
                    <a:pt x="3148279" y="1117485"/>
                  </a:lnTo>
                  <a:lnTo>
                    <a:pt x="3102152" y="1126007"/>
                  </a:lnTo>
                  <a:lnTo>
                    <a:pt x="3056305" y="1135278"/>
                  </a:lnTo>
                  <a:lnTo>
                    <a:pt x="3010738" y="1145324"/>
                  </a:lnTo>
                  <a:lnTo>
                    <a:pt x="2965462" y="1156131"/>
                  </a:lnTo>
                  <a:lnTo>
                    <a:pt x="2920479" y="1167688"/>
                  </a:lnTo>
                  <a:lnTo>
                    <a:pt x="2875800" y="1179982"/>
                  </a:lnTo>
                  <a:lnTo>
                    <a:pt x="2831427" y="1193012"/>
                  </a:lnTo>
                  <a:lnTo>
                    <a:pt x="2787370" y="1206766"/>
                  </a:lnTo>
                  <a:lnTo>
                    <a:pt x="2743644" y="1221244"/>
                  </a:lnTo>
                  <a:lnTo>
                    <a:pt x="2700236" y="1236433"/>
                  </a:lnTo>
                  <a:lnTo>
                    <a:pt x="2657170" y="1252347"/>
                  </a:lnTo>
                  <a:lnTo>
                    <a:pt x="2614460" y="1268945"/>
                  </a:lnTo>
                  <a:lnTo>
                    <a:pt x="2572093" y="1286243"/>
                  </a:lnTo>
                  <a:lnTo>
                    <a:pt x="2530081" y="1304226"/>
                  </a:lnTo>
                  <a:lnTo>
                    <a:pt x="2488438" y="1322882"/>
                  </a:lnTo>
                  <a:lnTo>
                    <a:pt x="2447163" y="1342224"/>
                  </a:lnTo>
                  <a:lnTo>
                    <a:pt x="2406269" y="1362227"/>
                  </a:lnTo>
                  <a:lnTo>
                    <a:pt x="2365768" y="1382877"/>
                  </a:lnTo>
                  <a:lnTo>
                    <a:pt x="2325649" y="1404188"/>
                  </a:lnTo>
                  <a:lnTo>
                    <a:pt x="2285936" y="1426146"/>
                  </a:lnTo>
                  <a:lnTo>
                    <a:pt x="2246630" y="1448739"/>
                  </a:lnTo>
                  <a:lnTo>
                    <a:pt x="2207742" y="1471968"/>
                  </a:lnTo>
                  <a:lnTo>
                    <a:pt x="2169274" y="1495818"/>
                  </a:lnTo>
                  <a:lnTo>
                    <a:pt x="2131237" y="1520278"/>
                  </a:lnTo>
                  <a:lnTo>
                    <a:pt x="2093620" y="1545348"/>
                  </a:lnTo>
                  <a:lnTo>
                    <a:pt x="2056460" y="1571028"/>
                  </a:lnTo>
                  <a:lnTo>
                    <a:pt x="2019744" y="1597304"/>
                  </a:lnTo>
                  <a:lnTo>
                    <a:pt x="1983486" y="1624164"/>
                  </a:lnTo>
                  <a:lnTo>
                    <a:pt x="1947684" y="1651609"/>
                  </a:lnTo>
                  <a:lnTo>
                    <a:pt x="1912366" y="1679625"/>
                  </a:lnTo>
                  <a:lnTo>
                    <a:pt x="1877517" y="1708213"/>
                  </a:lnTo>
                  <a:lnTo>
                    <a:pt x="1843151" y="1737360"/>
                  </a:lnTo>
                  <a:lnTo>
                    <a:pt x="1809267" y="1767065"/>
                  </a:lnTo>
                  <a:lnTo>
                    <a:pt x="1775891" y="1797304"/>
                  </a:lnTo>
                  <a:lnTo>
                    <a:pt x="1743024" y="1828101"/>
                  </a:lnTo>
                  <a:lnTo>
                    <a:pt x="1710664" y="1859419"/>
                  </a:lnTo>
                  <a:lnTo>
                    <a:pt x="1678825" y="1891258"/>
                  </a:lnTo>
                  <a:lnTo>
                    <a:pt x="1647507" y="1923630"/>
                  </a:lnTo>
                  <a:lnTo>
                    <a:pt x="1616722" y="1956498"/>
                  </a:lnTo>
                  <a:lnTo>
                    <a:pt x="1586484" y="1989886"/>
                  </a:lnTo>
                  <a:lnTo>
                    <a:pt x="1556791" y="2023770"/>
                  </a:lnTo>
                  <a:lnTo>
                    <a:pt x="1527644" y="2058136"/>
                  </a:lnTo>
                  <a:lnTo>
                    <a:pt x="1499069" y="2092998"/>
                  </a:lnTo>
                  <a:lnTo>
                    <a:pt x="1471053" y="2128329"/>
                  </a:lnTo>
                  <a:lnTo>
                    <a:pt x="1443609" y="2164130"/>
                  </a:lnTo>
                  <a:lnTo>
                    <a:pt x="1416761" y="2200389"/>
                  </a:lnTo>
                  <a:lnTo>
                    <a:pt x="1390484" y="2237117"/>
                  </a:lnTo>
                  <a:lnTo>
                    <a:pt x="1364818" y="2274278"/>
                  </a:lnTo>
                  <a:lnTo>
                    <a:pt x="1339748" y="2311895"/>
                  </a:lnTo>
                  <a:lnTo>
                    <a:pt x="1315288" y="2349944"/>
                  </a:lnTo>
                  <a:lnTo>
                    <a:pt x="1291450" y="2388412"/>
                  </a:lnTo>
                  <a:lnTo>
                    <a:pt x="1268222" y="2427313"/>
                  </a:lnTo>
                  <a:lnTo>
                    <a:pt x="1245641" y="2466619"/>
                  </a:lnTo>
                  <a:lnTo>
                    <a:pt x="1223683" y="2506345"/>
                  </a:lnTo>
                  <a:lnTo>
                    <a:pt x="1202385" y="2546464"/>
                  </a:lnTo>
                  <a:lnTo>
                    <a:pt x="1181722" y="2586964"/>
                  </a:lnTo>
                  <a:lnTo>
                    <a:pt x="1161732" y="2627871"/>
                  </a:lnTo>
                  <a:lnTo>
                    <a:pt x="1155306" y="2641587"/>
                  </a:lnTo>
                  <a:lnTo>
                    <a:pt x="1559102" y="2641587"/>
                  </a:lnTo>
                  <a:lnTo>
                    <a:pt x="1578063" y="2608503"/>
                  </a:lnTo>
                  <a:lnTo>
                    <a:pt x="1601254" y="2569756"/>
                  </a:lnTo>
                  <a:lnTo>
                    <a:pt x="1625155" y="2531491"/>
                  </a:lnTo>
                  <a:lnTo>
                    <a:pt x="1649768" y="2493721"/>
                  </a:lnTo>
                  <a:lnTo>
                    <a:pt x="1675066" y="2456446"/>
                  </a:lnTo>
                  <a:lnTo>
                    <a:pt x="1701063" y="2419693"/>
                  </a:lnTo>
                  <a:lnTo>
                    <a:pt x="1727720" y="2383459"/>
                  </a:lnTo>
                  <a:lnTo>
                    <a:pt x="1755051" y="2347747"/>
                  </a:lnTo>
                  <a:lnTo>
                    <a:pt x="1783041" y="2312568"/>
                  </a:lnTo>
                  <a:lnTo>
                    <a:pt x="1811680" y="2277948"/>
                  </a:lnTo>
                  <a:lnTo>
                    <a:pt x="1840953" y="2243886"/>
                  </a:lnTo>
                  <a:lnTo>
                    <a:pt x="1870862" y="2210384"/>
                  </a:lnTo>
                  <a:lnTo>
                    <a:pt x="1901393" y="2177453"/>
                  </a:lnTo>
                  <a:lnTo>
                    <a:pt x="1932533" y="2145119"/>
                  </a:lnTo>
                  <a:lnTo>
                    <a:pt x="1964283" y="2113369"/>
                  </a:lnTo>
                  <a:lnTo>
                    <a:pt x="1996617" y="2082215"/>
                  </a:lnTo>
                  <a:lnTo>
                    <a:pt x="2029536" y="2051685"/>
                  </a:lnTo>
                  <a:lnTo>
                    <a:pt x="2063026" y="2021776"/>
                  </a:lnTo>
                  <a:lnTo>
                    <a:pt x="2097100" y="1992490"/>
                  </a:lnTo>
                  <a:lnTo>
                    <a:pt x="2131707" y="1963851"/>
                  </a:lnTo>
                  <a:lnTo>
                    <a:pt x="2166886" y="1935848"/>
                  </a:lnTo>
                  <a:lnTo>
                    <a:pt x="2202586" y="1908517"/>
                  </a:lnTo>
                  <a:lnTo>
                    <a:pt x="2238819" y="1881847"/>
                  </a:lnTo>
                  <a:lnTo>
                    <a:pt x="2275573" y="1855851"/>
                  </a:lnTo>
                  <a:lnTo>
                    <a:pt x="2312847" y="1830539"/>
                  </a:lnTo>
                  <a:lnTo>
                    <a:pt x="2350617" y="1805927"/>
                  </a:lnTo>
                  <a:lnTo>
                    <a:pt x="2388870" y="1782013"/>
                  </a:lnTo>
                  <a:lnTo>
                    <a:pt x="2427617" y="1758823"/>
                  </a:lnTo>
                  <a:lnTo>
                    <a:pt x="2466835" y="1736344"/>
                  </a:lnTo>
                  <a:lnTo>
                    <a:pt x="2506522" y="1714601"/>
                  </a:lnTo>
                  <a:lnTo>
                    <a:pt x="2546667" y="1693595"/>
                  </a:lnTo>
                  <a:lnTo>
                    <a:pt x="2587256" y="1673339"/>
                  </a:lnTo>
                  <a:lnTo>
                    <a:pt x="2628277" y="1653844"/>
                  </a:lnTo>
                  <a:lnTo>
                    <a:pt x="2669730" y="1635112"/>
                  </a:lnTo>
                  <a:lnTo>
                    <a:pt x="2711602" y="1617167"/>
                  </a:lnTo>
                  <a:lnTo>
                    <a:pt x="2753893" y="1599996"/>
                  </a:lnTo>
                  <a:lnTo>
                    <a:pt x="2796578" y="1583626"/>
                  </a:lnTo>
                  <a:lnTo>
                    <a:pt x="2839656" y="1568056"/>
                  </a:lnTo>
                  <a:lnTo>
                    <a:pt x="2883116" y="1553311"/>
                  </a:lnTo>
                  <a:lnTo>
                    <a:pt x="2926943" y="1539379"/>
                  </a:lnTo>
                  <a:lnTo>
                    <a:pt x="2971152" y="1526286"/>
                  </a:lnTo>
                  <a:lnTo>
                    <a:pt x="3015704" y="1514030"/>
                  </a:lnTo>
                  <a:lnTo>
                    <a:pt x="3060598" y="1502625"/>
                  </a:lnTo>
                  <a:lnTo>
                    <a:pt x="3105835" y="1492084"/>
                  </a:lnTo>
                  <a:lnTo>
                    <a:pt x="3151403" y="1482407"/>
                  </a:lnTo>
                  <a:lnTo>
                    <a:pt x="3197288" y="1473606"/>
                  </a:lnTo>
                  <a:lnTo>
                    <a:pt x="3243478" y="1465694"/>
                  </a:lnTo>
                  <a:lnTo>
                    <a:pt x="3289973" y="1458683"/>
                  </a:lnTo>
                  <a:lnTo>
                    <a:pt x="3336760" y="1452575"/>
                  </a:lnTo>
                  <a:lnTo>
                    <a:pt x="3383826" y="1447380"/>
                  </a:lnTo>
                  <a:lnTo>
                    <a:pt x="3431159" y="1443101"/>
                  </a:lnTo>
                  <a:lnTo>
                    <a:pt x="3478758" y="1439760"/>
                  </a:lnTo>
                  <a:lnTo>
                    <a:pt x="3526625" y="1437373"/>
                  </a:lnTo>
                  <a:lnTo>
                    <a:pt x="3574719" y="1435925"/>
                  </a:lnTo>
                  <a:lnTo>
                    <a:pt x="3623056" y="1435442"/>
                  </a:lnTo>
                  <a:lnTo>
                    <a:pt x="3675672" y="1436014"/>
                  </a:lnTo>
                  <a:lnTo>
                    <a:pt x="3728008" y="1437728"/>
                  </a:lnTo>
                  <a:lnTo>
                    <a:pt x="3780040" y="1440561"/>
                  </a:lnTo>
                  <a:lnTo>
                    <a:pt x="3831780" y="1444510"/>
                  </a:lnTo>
                  <a:lnTo>
                    <a:pt x="3883202" y="1449565"/>
                  </a:lnTo>
                  <a:lnTo>
                    <a:pt x="3934282" y="1455712"/>
                  </a:lnTo>
                  <a:lnTo>
                    <a:pt x="3985044" y="1462938"/>
                  </a:lnTo>
                  <a:lnTo>
                    <a:pt x="4035437" y="1471231"/>
                  </a:lnTo>
                  <a:lnTo>
                    <a:pt x="4085475" y="1480566"/>
                  </a:lnTo>
                  <a:lnTo>
                    <a:pt x="4135132" y="1490954"/>
                  </a:lnTo>
                  <a:lnTo>
                    <a:pt x="4184408" y="1502384"/>
                  </a:lnTo>
                  <a:lnTo>
                    <a:pt x="4233278" y="1514817"/>
                  </a:lnTo>
                  <a:lnTo>
                    <a:pt x="4281741" y="1528267"/>
                  </a:lnTo>
                  <a:lnTo>
                    <a:pt x="4329785" y="1542707"/>
                  </a:lnTo>
                  <a:lnTo>
                    <a:pt x="4377385" y="1558137"/>
                  </a:lnTo>
                  <a:lnTo>
                    <a:pt x="4424553" y="1574546"/>
                  </a:lnTo>
                  <a:lnTo>
                    <a:pt x="4471251" y="1591906"/>
                  </a:lnTo>
                  <a:lnTo>
                    <a:pt x="4517479" y="1610207"/>
                  </a:lnTo>
                  <a:lnTo>
                    <a:pt x="4563237" y="1629460"/>
                  </a:lnTo>
                  <a:lnTo>
                    <a:pt x="4608487" y="1649628"/>
                  </a:lnTo>
                  <a:lnTo>
                    <a:pt x="4653242" y="1670723"/>
                  </a:lnTo>
                  <a:lnTo>
                    <a:pt x="4697476" y="1692706"/>
                  </a:lnTo>
                  <a:lnTo>
                    <a:pt x="4741176" y="1715579"/>
                  </a:lnTo>
                  <a:lnTo>
                    <a:pt x="4784344" y="1739341"/>
                  </a:lnTo>
                  <a:lnTo>
                    <a:pt x="4826952" y="1763953"/>
                  </a:lnTo>
                  <a:lnTo>
                    <a:pt x="4869002" y="1789430"/>
                  </a:lnTo>
                  <a:lnTo>
                    <a:pt x="4910480" y="1815744"/>
                  </a:lnTo>
                  <a:lnTo>
                    <a:pt x="4951361" y="1842897"/>
                  </a:lnTo>
                  <a:lnTo>
                    <a:pt x="4991646" y="1870862"/>
                  </a:lnTo>
                  <a:lnTo>
                    <a:pt x="5031321" y="1899640"/>
                  </a:lnTo>
                  <a:lnTo>
                    <a:pt x="5070373" y="1929206"/>
                  </a:lnTo>
                  <a:lnTo>
                    <a:pt x="5108778" y="1959559"/>
                  </a:lnTo>
                  <a:lnTo>
                    <a:pt x="5146548" y="1990686"/>
                  </a:lnTo>
                  <a:lnTo>
                    <a:pt x="5183657" y="2022563"/>
                  </a:lnTo>
                  <a:lnTo>
                    <a:pt x="5220093" y="2055190"/>
                  </a:lnTo>
                  <a:lnTo>
                    <a:pt x="5255857" y="2088565"/>
                  </a:lnTo>
                  <a:lnTo>
                    <a:pt x="5290909" y="2122652"/>
                  </a:lnTo>
                  <a:lnTo>
                    <a:pt x="5544921" y="1868754"/>
                  </a:lnTo>
                  <a:close/>
                </a:path>
                <a:path w="5863590" h="2641600">
                  <a:moveTo>
                    <a:pt x="5863450" y="736600"/>
                  </a:moveTo>
                  <a:lnTo>
                    <a:pt x="5784050" y="685800"/>
                  </a:lnTo>
                  <a:lnTo>
                    <a:pt x="5743841" y="647700"/>
                  </a:lnTo>
                  <a:lnTo>
                    <a:pt x="5621032" y="571500"/>
                  </a:lnTo>
                  <a:lnTo>
                    <a:pt x="5452364" y="469900"/>
                  </a:lnTo>
                  <a:lnTo>
                    <a:pt x="5409349" y="457200"/>
                  </a:lnTo>
                  <a:lnTo>
                    <a:pt x="5278336" y="381000"/>
                  </a:lnTo>
                  <a:lnTo>
                    <a:pt x="5234025" y="368300"/>
                  </a:lnTo>
                  <a:lnTo>
                    <a:pt x="5144478" y="317500"/>
                  </a:lnTo>
                  <a:lnTo>
                    <a:pt x="5099240" y="304800"/>
                  </a:lnTo>
                  <a:lnTo>
                    <a:pt x="5053698" y="279400"/>
                  </a:lnTo>
                  <a:lnTo>
                    <a:pt x="4961750" y="254000"/>
                  </a:lnTo>
                  <a:lnTo>
                    <a:pt x="4915344" y="228600"/>
                  </a:lnTo>
                  <a:lnTo>
                    <a:pt x="4821694" y="203200"/>
                  </a:lnTo>
                  <a:lnTo>
                    <a:pt x="4774450" y="177800"/>
                  </a:lnTo>
                  <a:lnTo>
                    <a:pt x="4436542" y="88900"/>
                  </a:lnTo>
                  <a:lnTo>
                    <a:pt x="4387291" y="88900"/>
                  </a:lnTo>
                  <a:lnTo>
                    <a:pt x="4238142" y="50800"/>
                  </a:lnTo>
                  <a:lnTo>
                    <a:pt x="4187990" y="50800"/>
                  </a:lnTo>
                  <a:lnTo>
                    <a:pt x="4137622" y="38100"/>
                  </a:lnTo>
                  <a:lnTo>
                    <a:pt x="4087037" y="38100"/>
                  </a:lnTo>
                  <a:lnTo>
                    <a:pt x="4036250" y="25400"/>
                  </a:lnTo>
                  <a:lnTo>
                    <a:pt x="3985260" y="25400"/>
                  </a:lnTo>
                  <a:lnTo>
                    <a:pt x="3934079" y="12700"/>
                  </a:lnTo>
                  <a:lnTo>
                    <a:pt x="3675367" y="12700"/>
                  </a:lnTo>
                  <a:lnTo>
                    <a:pt x="3623106" y="0"/>
                  </a:lnTo>
                  <a:lnTo>
                    <a:pt x="3574694" y="12700"/>
                  </a:lnTo>
                  <a:lnTo>
                    <a:pt x="3334893" y="12700"/>
                  </a:lnTo>
                  <a:lnTo>
                    <a:pt x="3287395" y="25400"/>
                  </a:lnTo>
                  <a:lnTo>
                    <a:pt x="3192932" y="25400"/>
                  </a:lnTo>
                  <a:lnTo>
                    <a:pt x="3145955" y="38100"/>
                  </a:lnTo>
                  <a:lnTo>
                    <a:pt x="3099143" y="38100"/>
                  </a:lnTo>
                  <a:lnTo>
                    <a:pt x="3052521" y="50800"/>
                  </a:lnTo>
                  <a:lnTo>
                    <a:pt x="3006090" y="50800"/>
                  </a:lnTo>
                  <a:lnTo>
                    <a:pt x="2913786" y="76200"/>
                  </a:lnTo>
                  <a:lnTo>
                    <a:pt x="2867914" y="76200"/>
                  </a:lnTo>
                  <a:lnTo>
                    <a:pt x="2291029" y="241300"/>
                  </a:lnTo>
                  <a:lnTo>
                    <a:pt x="2248255" y="266700"/>
                  </a:lnTo>
                  <a:lnTo>
                    <a:pt x="2163483" y="292100"/>
                  </a:lnTo>
                  <a:lnTo>
                    <a:pt x="2121471" y="317500"/>
                  </a:lnTo>
                  <a:lnTo>
                    <a:pt x="2079713" y="330200"/>
                  </a:lnTo>
                  <a:lnTo>
                    <a:pt x="2038235" y="355600"/>
                  </a:lnTo>
                  <a:lnTo>
                    <a:pt x="1997011" y="368300"/>
                  </a:lnTo>
                  <a:lnTo>
                    <a:pt x="1956054" y="393700"/>
                  </a:lnTo>
                  <a:lnTo>
                    <a:pt x="1915375" y="406400"/>
                  </a:lnTo>
                  <a:lnTo>
                    <a:pt x="1834857" y="457200"/>
                  </a:lnTo>
                  <a:lnTo>
                    <a:pt x="1795018" y="469900"/>
                  </a:lnTo>
                  <a:lnTo>
                    <a:pt x="1677238" y="546100"/>
                  </a:lnTo>
                  <a:lnTo>
                    <a:pt x="1638566" y="558800"/>
                  </a:lnTo>
                  <a:lnTo>
                    <a:pt x="1562138" y="609600"/>
                  </a:lnTo>
                  <a:lnTo>
                    <a:pt x="1449832" y="685800"/>
                  </a:lnTo>
                  <a:lnTo>
                    <a:pt x="1340383" y="762000"/>
                  </a:lnTo>
                  <a:lnTo>
                    <a:pt x="1304556" y="800100"/>
                  </a:lnTo>
                  <a:lnTo>
                    <a:pt x="1233919" y="850900"/>
                  </a:lnTo>
                  <a:lnTo>
                    <a:pt x="1164628" y="901700"/>
                  </a:lnTo>
                  <a:lnTo>
                    <a:pt x="1130515" y="939800"/>
                  </a:lnTo>
                  <a:lnTo>
                    <a:pt x="1063332" y="990600"/>
                  </a:lnTo>
                  <a:lnTo>
                    <a:pt x="1030274" y="1028700"/>
                  </a:lnTo>
                  <a:lnTo>
                    <a:pt x="997585" y="1054100"/>
                  </a:lnTo>
                  <a:lnTo>
                    <a:pt x="965250" y="1092200"/>
                  </a:lnTo>
                  <a:lnTo>
                    <a:pt x="933297" y="1117600"/>
                  </a:lnTo>
                  <a:lnTo>
                    <a:pt x="901712" y="1155700"/>
                  </a:lnTo>
                  <a:lnTo>
                    <a:pt x="870508" y="1181100"/>
                  </a:lnTo>
                  <a:lnTo>
                    <a:pt x="839673" y="1219200"/>
                  </a:lnTo>
                  <a:lnTo>
                    <a:pt x="809231" y="1244600"/>
                  </a:lnTo>
                  <a:lnTo>
                    <a:pt x="779170" y="1282700"/>
                  </a:lnTo>
                  <a:lnTo>
                    <a:pt x="749503" y="1320800"/>
                  </a:lnTo>
                  <a:lnTo>
                    <a:pt x="720229" y="1346200"/>
                  </a:lnTo>
                  <a:lnTo>
                    <a:pt x="691362" y="1384300"/>
                  </a:lnTo>
                  <a:lnTo>
                    <a:pt x="662889" y="1422400"/>
                  </a:lnTo>
                  <a:lnTo>
                    <a:pt x="634809" y="1460500"/>
                  </a:lnTo>
                  <a:lnTo>
                    <a:pt x="607161" y="1485900"/>
                  </a:lnTo>
                  <a:lnTo>
                    <a:pt x="579907" y="1524000"/>
                  </a:lnTo>
                  <a:lnTo>
                    <a:pt x="553072" y="1562100"/>
                  </a:lnTo>
                  <a:lnTo>
                    <a:pt x="526669" y="1600200"/>
                  </a:lnTo>
                  <a:lnTo>
                    <a:pt x="500672" y="1638300"/>
                  </a:lnTo>
                  <a:lnTo>
                    <a:pt x="475107" y="1676400"/>
                  </a:lnTo>
                  <a:lnTo>
                    <a:pt x="449973" y="1714500"/>
                  </a:lnTo>
                  <a:lnTo>
                    <a:pt x="425272" y="1752600"/>
                  </a:lnTo>
                  <a:lnTo>
                    <a:pt x="401015" y="1790700"/>
                  </a:lnTo>
                  <a:lnTo>
                    <a:pt x="377190" y="1828800"/>
                  </a:lnTo>
                  <a:lnTo>
                    <a:pt x="353822" y="1866900"/>
                  </a:lnTo>
                  <a:lnTo>
                    <a:pt x="330885" y="1905000"/>
                  </a:lnTo>
                  <a:lnTo>
                    <a:pt x="308406" y="1943100"/>
                  </a:lnTo>
                  <a:lnTo>
                    <a:pt x="286385" y="1981200"/>
                  </a:lnTo>
                  <a:lnTo>
                    <a:pt x="264820" y="2019300"/>
                  </a:lnTo>
                  <a:lnTo>
                    <a:pt x="243713" y="2057400"/>
                  </a:lnTo>
                  <a:lnTo>
                    <a:pt x="223075" y="2108200"/>
                  </a:lnTo>
                  <a:lnTo>
                    <a:pt x="202907" y="2146300"/>
                  </a:lnTo>
                  <a:lnTo>
                    <a:pt x="183210" y="2184400"/>
                  </a:lnTo>
                  <a:lnTo>
                    <a:pt x="163995" y="2222500"/>
                  </a:lnTo>
                  <a:lnTo>
                    <a:pt x="145249" y="2260600"/>
                  </a:lnTo>
                  <a:lnTo>
                    <a:pt x="127000" y="2311400"/>
                  </a:lnTo>
                  <a:lnTo>
                    <a:pt x="109232" y="2349500"/>
                  </a:lnTo>
                  <a:lnTo>
                    <a:pt x="91948" y="2387600"/>
                  </a:lnTo>
                  <a:lnTo>
                    <a:pt x="75171" y="2438400"/>
                  </a:lnTo>
                  <a:lnTo>
                    <a:pt x="58877" y="2476500"/>
                  </a:lnTo>
                  <a:lnTo>
                    <a:pt x="43091" y="2527300"/>
                  </a:lnTo>
                  <a:lnTo>
                    <a:pt x="27813" y="2565400"/>
                  </a:lnTo>
                  <a:lnTo>
                    <a:pt x="13042" y="2603500"/>
                  </a:lnTo>
                  <a:lnTo>
                    <a:pt x="0" y="2641587"/>
                  </a:lnTo>
                  <a:lnTo>
                    <a:pt x="379209" y="2641587"/>
                  </a:lnTo>
                  <a:lnTo>
                    <a:pt x="390144" y="2616200"/>
                  </a:lnTo>
                  <a:lnTo>
                    <a:pt x="406247" y="2578100"/>
                  </a:lnTo>
                  <a:lnTo>
                    <a:pt x="422897" y="2527300"/>
                  </a:lnTo>
                  <a:lnTo>
                    <a:pt x="440080" y="2489200"/>
                  </a:lnTo>
                  <a:lnTo>
                    <a:pt x="457809" y="2451100"/>
                  </a:lnTo>
                  <a:lnTo>
                    <a:pt x="476072" y="2413000"/>
                  </a:lnTo>
                  <a:lnTo>
                    <a:pt x="494868" y="2362200"/>
                  </a:lnTo>
                  <a:lnTo>
                    <a:pt x="514184" y="2324100"/>
                  </a:lnTo>
                  <a:lnTo>
                    <a:pt x="534022" y="2286000"/>
                  </a:lnTo>
                  <a:lnTo>
                    <a:pt x="554393" y="2247900"/>
                  </a:lnTo>
                  <a:lnTo>
                    <a:pt x="575259" y="2197100"/>
                  </a:lnTo>
                  <a:lnTo>
                    <a:pt x="596646" y="2159000"/>
                  </a:lnTo>
                  <a:lnTo>
                    <a:pt x="618528" y="2120900"/>
                  </a:lnTo>
                  <a:lnTo>
                    <a:pt x="640918" y="2082800"/>
                  </a:lnTo>
                  <a:lnTo>
                    <a:pt x="663803" y="2044700"/>
                  </a:lnTo>
                  <a:lnTo>
                    <a:pt x="687184" y="2006600"/>
                  </a:lnTo>
                  <a:lnTo>
                    <a:pt x="711047" y="1968500"/>
                  </a:lnTo>
                  <a:lnTo>
                    <a:pt x="735393" y="1930400"/>
                  </a:lnTo>
                  <a:lnTo>
                    <a:pt x="760222" y="1892300"/>
                  </a:lnTo>
                  <a:lnTo>
                    <a:pt x="785520" y="1854200"/>
                  </a:lnTo>
                  <a:lnTo>
                    <a:pt x="811301" y="1816100"/>
                  </a:lnTo>
                  <a:lnTo>
                    <a:pt x="837539" y="1778000"/>
                  </a:lnTo>
                  <a:lnTo>
                    <a:pt x="864235" y="1752600"/>
                  </a:lnTo>
                  <a:lnTo>
                    <a:pt x="891387" y="1714500"/>
                  </a:lnTo>
                  <a:lnTo>
                    <a:pt x="918997" y="1676400"/>
                  </a:lnTo>
                  <a:lnTo>
                    <a:pt x="947064" y="1638300"/>
                  </a:lnTo>
                  <a:lnTo>
                    <a:pt x="975563" y="1600200"/>
                  </a:lnTo>
                  <a:lnTo>
                    <a:pt x="1004506" y="1574800"/>
                  </a:lnTo>
                  <a:lnTo>
                    <a:pt x="1033881" y="1536700"/>
                  </a:lnTo>
                  <a:lnTo>
                    <a:pt x="1063701" y="1498600"/>
                  </a:lnTo>
                  <a:lnTo>
                    <a:pt x="1093939" y="1473200"/>
                  </a:lnTo>
                  <a:lnTo>
                    <a:pt x="1124597" y="1435100"/>
                  </a:lnTo>
                  <a:lnTo>
                    <a:pt x="1155674" y="1409700"/>
                  </a:lnTo>
                  <a:lnTo>
                    <a:pt x="1187170" y="1371600"/>
                  </a:lnTo>
                  <a:lnTo>
                    <a:pt x="1219073" y="1346200"/>
                  </a:lnTo>
                  <a:lnTo>
                    <a:pt x="1251381" y="1308100"/>
                  </a:lnTo>
                  <a:lnTo>
                    <a:pt x="1284097" y="1282700"/>
                  </a:lnTo>
                  <a:lnTo>
                    <a:pt x="1317205" y="1244600"/>
                  </a:lnTo>
                  <a:lnTo>
                    <a:pt x="1384592" y="1193800"/>
                  </a:lnTo>
                  <a:lnTo>
                    <a:pt x="1418856" y="1168400"/>
                  </a:lnTo>
                  <a:lnTo>
                    <a:pt x="1453515" y="1130300"/>
                  </a:lnTo>
                  <a:lnTo>
                    <a:pt x="1523936" y="1079500"/>
                  </a:lnTo>
                  <a:lnTo>
                    <a:pt x="1595831" y="1028700"/>
                  </a:lnTo>
                  <a:lnTo>
                    <a:pt x="1706346" y="952500"/>
                  </a:lnTo>
                  <a:lnTo>
                    <a:pt x="1819960" y="876300"/>
                  </a:lnTo>
                  <a:lnTo>
                    <a:pt x="1936572" y="800100"/>
                  </a:lnTo>
                  <a:lnTo>
                    <a:pt x="1976094" y="787400"/>
                  </a:lnTo>
                  <a:lnTo>
                    <a:pt x="2056066" y="736600"/>
                  </a:lnTo>
                  <a:lnTo>
                    <a:pt x="2096503" y="723900"/>
                  </a:lnTo>
                  <a:lnTo>
                    <a:pt x="2137257" y="698500"/>
                  </a:lnTo>
                  <a:lnTo>
                    <a:pt x="2178304" y="685800"/>
                  </a:lnTo>
                  <a:lnTo>
                    <a:pt x="2219642" y="660400"/>
                  </a:lnTo>
                  <a:lnTo>
                    <a:pt x="2261273" y="647700"/>
                  </a:lnTo>
                  <a:lnTo>
                    <a:pt x="2303183" y="622300"/>
                  </a:lnTo>
                  <a:lnTo>
                    <a:pt x="2387841" y="596900"/>
                  </a:lnTo>
                  <a:lnTo>
                    <a:pt x="2430589" y="571500"/>
                  </a:lnTo>
                  <a:lnTo>
                    <a:pt x="2917444" y="431800"/>
                  </a:lnTo>
                  <a:lnTo>
                    <a:pt x="2963100" y="431800"/>
                  </a:lnTo>
                  <a:lnTo>
                    <a:pt x="3055074" y="406400"/>
                  </a:lnTo>
                  <a:lnTo>
                    <a:pt x="3101378" y="406400"/>
                  </a:lnTo>
                  <a:lnTo>
                    <a:pt x="3147885" y="393700"/>
                  </a:lnTo>
                  <a:lnTo>
                    <a:pt x="3194583" y="393700"/>
                  </a:lnTo>
                  <a:lnTo>
                    <a:pt x="3241471" y="381000"/>
                  </a:lnTo>
                  <a:lnTo>
                    <a:pt x="3335832" y="381000"/>
                  </a:lnTo>
                  <a:lnTo>
                    <a:pt x="3383280" y="368300"/>
                  </a:lnTo>
                  <a:lnTo>
                    <a:pt x="3832212" y="368300"/>
                  </a:lnTo>
                  <a:lnTo>
                    <a:pt x="3883977" y="381000"/>
                  </a:lnTo>
                  <a:lnTo>
                    <a:pt x="3986885" y="381000"/>
                  </a:lnTo>
                  <a:lnTo>
                    <a:pt x="4038015" y="393700"/>
                  </a:lnTo>
                  <a:lnTo>
                    <a:pt x="4088904" y="393700"/>
                  </a:lnTo>
                  <a:lnTo>
                    <a:pt x="4139565" y="406400"/>
                  </a:lnTo>
                  <a:lnTo>
                    <a:pt x="4189984" y="406400"/>
                  </a:lnTo>
                  <a:lnTo>
                    <a:pt x="4339755" y="444500"/>
                  </a:lnTo>
                  <a:lnTo>
                    <a:pt x="4389158" y="444500"/>
                  </a:lnTo>
                  <a:lnTo>
                    <a:pt x="4584039" y="495300"/>
                  </a:lnTo>
                  <a:lnTo>
                    <a:pt x="4632058" y="520700"/>
                  </a:lnTo>
                  <a:lnTo>
                    <a:pt x="4774285" y="558800"/>
                  </a:lnTo>
                  <a:lnTo>
                    <a:pt x="4821085" y="584200"/>
                  </a:lnTo>
                  <a:lnTo>
                    <a:pt x="4913719" y="609600"/>
                  </a:lnTo>
                  <a:lnTo>
                    <a:pt x="4959540" y="635000"/>
                  </a:lnTo>
                  <a:lnTo>
                    <a:pt x="5005032" y="647700"/>
                  </a:lnTo>
                  <a:lnTo>
                    <a:pt x="5094986" y="698500"/>
                  </a:lnTo>
                  <a:lnTo>
                    <a:pt x="5139436" y="711200"/>
                  </a:lnTo>
                  <a:lnTo>
                    <a:pt x="5270639" y="787400"/>
                  </a:lnTo>
                  <a:lnTo>
                    <a:pt x="5398465" y="863600"/>
                  </a:lnTo>
                  <a:lnTo>
                    <a:pt x="5522798" y="939800"/>
                  </a:lnTo>
                  <a:lnTo>
                    <a:pt x="5643448" y="1016000"/>
                  </a:lnTo>
                  <a:lnTo>
                    <a:pt x="5682831" y="1054100"/>
                  </a:lnTo>
                  <a:lnTo>
                    <a:pt x="5760301" y="1104900"/>
                  </a:lnTo>
                  <a:lnTo>
                    <a:pt x="5798375" y="1143000"/>
                  </a:lnTo>
                  <a:lnTo>
                    <a:pt x="5836005" y="1168400"/>
                  </a:lnTo>
                  <a:lnTo>
                    <a:pt x="5863450" y="1193800"/>
                  </a:lnTo>
                  <a:lnTo>
                    <a:pt x="5863450" y="736600"/>
                  </a:lnTo>
                  <a:close/>
                </a:path>
              </a:pathLst>
            </a:custGeom>
            <a:solidFill>
              <a:srgbClr val="823A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7" name="object 6">
              <a:extLst>
                <a:ext uri="{FF2B5EF4-FFF2-40B4-BE49-F238E27FC236}">
                  <a16:creationId xmlns:a16="http://schemas.microsoft.com/office/drawing/2014/main" id="{46338A7E-DCDD-D46A-6905-686C93A03E86}"/>
                </a:ext>
              </a:extLst>
            </p:cNvPr>
            <p:cNvGrpSpPr/>
            <p:nvPr/>
          </p:nvGrpSpPr>
          <p:grpSpPr>
            <a:xfrm>
              <a:off x="6334048" y="2904948"/>
              <a:ext cx="3427729" cy="2810510"/>
              <a:chOff x="6334048" y="2904948"/>
              <a:chExt cx="3427729" cy="2810510"/>
            </a:xfrm>
          </p:grpSpPr>
          <p:sp>
            <p:nvSpPr>
              <p:cNvPr id="8" name="object 7">
                <a:extLst>
                  <a:ext uri="{FF2B5EF4-FFF2-40B4-BE49-F238E27FC236}">
                    <a16:creationId xmlns:a16="http://schemas.microsoft.com/office/drawing/2014/main" id="{708A966C-6289-7432-7447-9D64FBBF58CF}"/>
                  </a:ext>
                </a:extLst>
              </p:cNvPr>
              <p:cNvSpPr/>
              <p:nvPr/>
            </p:nvSpPr>
            <p:spPr>
              <a:xfrm>
                <a:off x="6334048" y="2904948"/>
                <a:ext cx="3427729" cy="2810510"/>
              </a:xfrm>
              <a:custGeom>
                <a:avLst/>
                <a:gdLst/>
                <a:ahLst/>
                <a:cxnLst/>
                <a:rect l="l" t="t" r="r" b="b"/>
                <a:pathLst>
                  <a:path w="3427729" h="2810510">
                    <a:moveTo>
                      <a:pt x="3296030" y="2208872"/>
                    </a:moveTo>
                    <a:lnTo>
                      <a:pt x="132613" y="2208872"/>
                    </a:lnTo>
                    <a:lnTo>
                      <a:pt x="132613" y="2810051"/>
                    </a:lnTo>
                    <a:lnTo>
                      <a:pt x="585014" y="2810051"/>
                    </a:lnTo>
                    <a:lnTo>
                      <a:pt x="585050" y="2470657"/>
                    </a:lnTo>
                    <a:lnTo>
                      <a:pt x="588329" y="2444790"/>
                    </a:lnTo>
                    <a:lnTo>
                      <a:pt x="616465" y="2416958"/>
                    </a:lnTo>
                    <a:lnTo>
                      <a:pt x="658034" y="2413580"/>
                    </a:lnTo>
                    <a:lnTo>
                      <a:pt x="3296030" y="2413563"/>
                    </a:lnTo>
                    <a:lnTo>
                      <a:pt x="3296030" y="2208872"/>
                    </a:lnTo>
                    <a:close/>
                  </a:path>
                  <a:path w="3427729" h="2810510">
                    <a:moveTo>
                      <a:pt x="3296030" y="2413563"/>
                    </a:moveTo>
                    <a:lnTo>
                      <a:pt x="685226" y="2413563"/>
                    </a:lnTo>
                    <a:lnTo>
                      <a:pt x="727811" y="2413609"/>
                    </a:lnTo>
                    <a:lnTo>
                      <a:pt x="763665" y="2416314"/>
                    </a:lnTo>
                    <a:lnTo>
                      <a:pt x="785175" y="2426600"/>
                    </a:lnTo>
                    <a:lnTo>
                      <a:pt x="795654" y="2447722"/>
                    </a:lnTo>
                    <a:lnTo>
                      <a:pt x="798337" y="2481999"/>
                    </a:lnTo>
                    <a:lnTo>
                      <a:pt x="798410" y="2810051"/>
                    </a:lnTo>
                    <a:lnTo>
                      <a:pt x="1261953" y="2810051"/>
                    </a:lnTo>
                    <a:lnTo>
                      <a:pt x="1261980" y="2472842"/>
                    </a:lnTo>
                    <a:lnTo>
                      <a:pt x="1275448" y="2427119"/>
                    </a:lnTo>
                    <a:lnTo>
                      <a:pt x="1321930" y="2413609"/>
                    </a:lnTo>
                    <a:lnTo>
                      <a:pt x="2020647" y="2413581"/>
                    </a:lnTo>
                    <a:lnTo>
                      <a:pt x="3296030" y="2413580"/>
                    </a:lnTo>
                    <a:close/>
                  </a:path>
                  <a:path w="3427729" h="2810510">
                    <a:moveTo>
                      <a:pt x="2020647" y="2413581"/>
                    </a:moveTo>
                    <a:lnTo>
                      <a:pt x="1365670" y="2413581"/>
                    </a:lnTo>
                    <a:lnTo>
                      <a:pt x="1409420" y="2413609"/>
                    </a:lnTo>
                    <a:lnTo>
                      <a:pt x="1441831" y="2416486"/>
                    </a:lnTo>
                    <a:lnTo>
                      <a:pt x="1462031" y="2426671"/>
                    </a:lnTo>
                    <a:lnTo>
                      <a:pt x="1472405" y="2446524"/>
                    </a:lnTo>
                    <a:lnTo>
                      <a:pt x="1475333" y="2478404"/>
                    </a:lnTo>
                    <a:lnTo>
                      <a:pt x="1475349" y="2810051"/>
                    </a:lnTo>
                    <a:lnTo>
                      <a:pt x="1938888" y="2810051"/>
                    </a:lnTo>
                    <a:lnTo>
                      <a:pt x="1938908" y="2472842"/>
                    </a:lnTo>
                    <a:lnTo>
                      <a:pt x="1952440" y="2427000"/>
                    </a:lnTo>
                    <a:lnTo>
                      <a:pt x="1998929" y="2413609"/>
                    </a:lnTo>
                    <a:lnTo>
                      <a:pt x="2020647" y="2413581"/>
                    </a:lnTo>
                    <a:close/>
                  </a:path>
                  <a:path w="3427729" h="2810510">
                    <a:moveTo>
                      <a:pt x="3296030" y="2413580"/>
                    </a:moveTo>
                    <a:lnTo>
                      <a:pt x="2020798" y="2413580"/>
                    </a:lnTo>
                    <a:lnTo>
                      <a:pt x="2086406" y="2413596"/>
                    </a:lnTo>
                    <a:lnTo>
                      <a:pt x="2118816" y="2416486"/>
                    </a:lnTo>
                    <a:lnTo>
                      <a:pt x="2138981" y="2426671"/>
                    </a:lnTo>
                    <a:lnTo>
                      <a:pt x="2149338" y="2446524"/>
                    </a:lnTo>
                    <a:lnTo>
                      <a:pt x="2152265" y="2478404"/>
                    </a:lnTo>
                    <a:lnTo>
                      <a:pt x="2152284" y="2810051"/>
                    </a:lnTo>
                    <a:lnTo>
                      <a:pt x="2625031" y="2810051"/>
                    </a:lnTo>
                    <a:lnTo>
                      <a:pt x="2625051" y="2481999"/>
                    </a:lnTo>
                    <a:lnTo>
                      <a:pt x="2638599" y="2436207"/>
                    </a:lnTo>
                    <a:lnTo>
                      <a:pt x="2685122" y="2422829"/>
                    </a:lnTo>
                    <a:lnTo>
                      <a:pt x="3296030" y="2422793"/>
                    </a:lnTo>
                    <a:lnTo>
                      <a:pt x="3296030" y="2413580"/>
                    </a:lnTo>
                    <a:close/>
                  </a:path>
                  <a:path w="3427729" h="2810510">
                    <a:moveTo>
                      <a:pt x="3296030" y="2422793"/>
                    </a:moveTo>
                    <a:lnTo>
                      <a:pt x="2706992" y="2422793"/>
                    </a:lnTo>
                    <a:lnTo>
                      <a:pt x="2772613" y="2422817"/>
                    </a:lnTo>
                    <a:lnTo>
                      <a:pt x="2804957" y="2425702"/>
                    </a:lnTo>
                    <a:lnTo>
                      <a:pt x="2825124" y="2435912"/>
                    </a:lnTo>
                    <a:lnTo>
                      <a:pt x="2835485" y="2455801"/>
                    </a:lnTo>
                    <a:lnTo>
                      <a:pt x="2838411" y="2487726"/>
                    </a:lnTo>
                    <a:lnTo>
                      <a:pt x="2838427" y="2810051"/>
                    </a:lnTo>
                    <a:lnTo>
                      <a:pt x="3296030" y="2810051"/>
                    </a:lnTo>
                    <a:lnTo>
                      <a:pt x="3296030" y="2422793"/>
                    </a:lnTo>
                    <a:close/>
                  </a:path>
                  <a:path w="3427729" h="2810510">
                    <a:moveTo>
                      <a:pt x="3370009" y="2208796"/>
                    </a:moveTo>
                    <a:lnTo>
                      <a:pt x="3296030" y="2208796"/>
                    </a:lnTo>
                    <a:lnTo>
                      <a:pt x="3338310" y="2209050"/>
                    </a:lnTo>
                    <a:lnTo>
                      <a:pt x="3358594" y="2209032"/>
                    </a:lnTo>
                    <a:lnTo>
                      <a:pt x="3370009" y="2208796"/>
                    </a:lnTo>
                    <a:close/>
                  </a:path>
                  <a:path w="3427729" h="2810510">
                    <a:moveTo>
                      <a:pt x="596706" y="2075534"/>
                    </a:moveTo>
                    <a:lnTo>
                      <a:pt x="55702" y="2076310"/>
                    </a:lnTo>
                    <a:lnTo>
                      <a:pt x="11682" y="2088203"/>
                    </a:lnTo>
                    <a:lnTo>
                      <a:pt x="0" y="2132825"/>
                    </a:lnTo>
                    <a:lnTo>
                      <a:pt x="0" y="2148941"/>
                    </a:lnTo>
                    <a:lnTo>
                      <a:pt x="11961" y="2196769"/>
                    </a:lnTo>
                    <a:lnTo>
                      <a:pt x="59880" y="2208860"/>
                    </a:lnTo>
                    <a:lnTo>
                      <a:pt x="77499" y="2208899"/>
                    </a:lnTo>
                    <a:lnTo>
                      <a:pt x="3296030" y="2208872"/>
                    </a:lnTo>
                    <a:lnTo>
                      <a:pt x="3370009" y="2208796"/>
                    </a:lnTo>
                    <a:lnTo>
                      <a:pt x="3415198" y="2196234"/>
                    </a:lnTo>
                    <a:lnTo>
                      <a:pt x="3427107" y="2137536"/>
                    </a:lnTo>
                    <a:lnTo>
                      <a:pt x="3424627" y="2106822"/>
                    </a:lnTo>
                    <a:lnTo>
                      <a:pt x="3415495" y="2088133"/>
                    </a:lnTo>
                    <a:lnTo>
                      <a:pt x="3397116" y="2078836"/>
                    </a:lnTo>
                    <a:lnTo>
                      <a:pt x="3366897" y="2076297"/>
                    </a:lnTo>
                    <a:lnTo>
                      <a:pt x="762469" y="2075560"/>
                    </a:lnTo>
                    <a:lnTo>
                      <a:pt x="596706" y="2075534"/>
                    </a:lnTo>
                    <a:close/>
                  </a:path>
                  <a:path w="3427729" h="2810510">
                    <a:moveTo>
                      <a:pt x="2637104" y="1317612"/>
                    </a:moveTo>
                    <a:lnTo>
                      <a:pt x="789368" y="1317612"/>
                    </a:lnTo>
                    <a:lnTo>
                      <a:pt x="789368" y="2075560"/>
                    </a:lnTo>
                    <a:lnTo>
                      <a:pt x="2637104" y="2075560"/>
                    </a:lnTo>
                    <a:lnTo>
                      <a:pt x="2637104" y="2075294"/>
                    </a:lnTo>
                    <a:lnTo>
                      <a:pt x="1187640" y="2075294"/>
                    </a:lnTo>
                    <a:lnTo>
                      <a:pt x="1713547" y="1680870"/>
                    </a:lnTo>
                    <a:lnTo>
                      <a:pt x="2637104" y="1680870"/>
                    </a:lnTo>
                    <a:lnTo>
                      <a:pt x="2637104" y="1317612"/>
                    </a:lnTo>
                    <a:close/>
                  </a:path>
                  <a:path w="3427729" h="2810510">
                    <a:moveTo>
                      <a:pt x="2637104" y="1680870"/>
                    </a:moveTo>
                    <a:lnTo>
                      <a:pt x="1713547" y="1680870"/>
                    </a:lnTo>
                    <a:lnTo>
                      <a:pt x="2239416" y="2075294"/>
                    </a:lnTo>
                    <a:lnTo>
                      <a:pt x="2637104" y="2075294"/>
                    </a:lnTo>
                    <a:lnTo>
                      <a:pt x="2637104" y="1680870"/>
                    </a:lnTo>
                    <a:close/>
                  </a:path>
                  <a:path w="3427729" h="2810510">
                    <a:moveTo>
                      <a:pt x="2714819" y="1317599"/>
                    </a:moveTo>
                    <a:lnTo>
                      <a:pt x="2637104" y="1317599"/>
                    </a:lnTo>
                    <a:lnTo>
                      <a:pt x="2682152" y="1317707"/>
                    </a:lnTo>
                    <a:lnTo>
                      <a:pt x="2714819" y="1317599"/>
                    </a:lnTo>
                    <a:close/>
                  </a:path>
                  <a:path w="3427729" h="2810510">
                    <a:moveTo>
                      <a:pt x="871474" y="1186367"/>
                    </a:moveTo>
                    <a:lnTo>
                      <a:pt x="711466" y="1186662"/>
                    </a:lnTo>
                    <a:lnTo>
                      <a:pt x="670740" y="1198692"/>
                    </a:lnTo>
                    <a:lnTo>
                      <a:pt x="658876" y="1239659"/>
                    </a:lnTo>
                    <a:lnTo>
                      <a:pt x="658901" y="1269580"/>
                    </a:lnTo>
                    <a:lnTo>
                      <a:pt x="670702" y="1305940"/>
                    </a:lnTo>
                    <a:lnTo>
                      <a:pt x="747709" y="1317655"/>
                    </a:lnTo>
                    <a:lnTo>
                      <a:pt x="2637104" y="1317612"/>
                    </a:lnTo>
                    <a:lnTo>
                      <a:pt x="2714819" y="1317599"/>
                    </a:lnTo>
                    <a:lnTo>
                      <a:pt x="2755649" y="1306482"/>
                    </a:lnTo>
                    <a:lnTo>
                      <a:pt x="2768295" y="1269580"/>
                    </a:lnTo>
                    <a:lnTo>
                      <a:pt x="2768231" y="1246670"/>
                    </a:lnTo>
                    <a:lnTo>
                      <a:pt x="2765648" y="1216974"/>
                    </a:lnTo>
                    <a:lnTo>
                      <a:pt x="2756412" y="1198583"/>
                    </a:lnTo>
                    <a:lnTo>
                      <a:pt x="2738240" y="1189214"/>
                    </a:lnTo>
                    <a:lnTo>
                      <a:pt x="2713959" y="1187043"/>
                    </a:lnTo>
                    <a:lnTo>
                      <a:pt x="1031481" y="1187043"/>
                    </a:lnTo>
                    <a:lnTo>
                      <a:pt x="871474" y="1186367"/>
                    </a:lnTo>
                    <a:close/>
                  </a:path>
                  <a:path w="3427729" h="2810510">
                    <a:moveTo>
                      <a:pt x="2262581" y="0"/>
                    </a:moveTo>
                    <a:lnTo>
                      <a:pt x="1709089" y="12"/>
                    </a:lnTo>
                    <a:lnTo>
                      <a:pt x="1666425" y="10058"/>
                    </a:lnTo>
                    <a:lnTo>
                      <a:pt x="1656270" y="52489"/>
                    </a:lnTo>
                    <a:lnTo>
                      <a:pt x="1656257" y="528472"/>
                    </a:lnTo>
                    <a:lnTo>
                      <a:pt x="1617738" y="535222"/>
                    </a:lnTo>
                    <a:lnTo>
                      <a:pt x="1563010" y="546907"/>
                    </a:lnTo>
                    <a:lnTo>
                      <a:pt x="1508683" y="563460"/>
                    </a:lnTo>
                    <a:lnTo>
                      <a:pt x="1459682" y="584999"/>
                    </a:lnTo>
                    <a:lnTo>
                      <a:pt x="1413705" y="608824"/>
                    </a:lnTo>
                    <a:lnTo>
                      <a:pt x="1370704" y="634895"/>
                    </a:lnTo>
                    <a:lnTo>
                      <a:pt x="1330631" y="663174"/>
                    </a:lnTo>
                    <a:lnTo>
                      <a:pt x="1293437" y="693622"/>
                    </a:lnTo>
                    <a:lnTo>
                      <a:pt x="1259074" y="726201"/>
                    </a:lnTo>
                    <a:lnTo>
                      <a:pt x="1227493" y="760871"/>
                    </a:lnTo>
                    <a:lnTo>
                      <a:pt x="1198645" y="797594"/>
                    </a:lnTo>
                    <a:lnTo>
                      <a:pt x="1172481" y="836332"/>
                    </a:lnTo>
                    <a:lnTo>
                      <a:pt x="1148955" y="877045"/>
                    </a:lnTo>
                    <a:lnTo>
                      <a:pt x="1128015" y="919695"/>
                    </a:lnTo>
                    <a:lnTo>
                      <a:pt x="1109616" y="964243"/>
                    </a:lnTo>
                    <a:lnTo>
                      <a:pt x="1093706" y="1010650"/>
                    </a:lnTo>
                    <a:lnTo>
                      <a:pt x="1080239" y="1058878"/>
                    </a:lnTo>
                    <a:lnTo>
                      <a:pt x="1069165" y="1108887"/>
                    </a:lnTo>
                    <a:lnTo>
                      <a:pt x="1060437" y="1160640"/>
                    </a:lnTo>
                    <a:lnTo>
                      <a:pt x="1057584" y="1173377"/>
                    </a:lnTo>
                    <a:lnTo>
                      <a:pt x="1052617" y="1181547"/>
                    </a:lnTo>
                    <a:lnTo>
                      <a:pt x="1044308" y="1185866"/>
                    </a:lnTo>
                    <a:lnTo>
                      <a:pt x="1031481" y="1187043"/>
                    </a:lnTo>
                    <a:lnTo>
                      <a:pt x="2713959" y="1187043"/>
                    </a:lnTo>
                    <a:lnTo>
                      <a:pt x="2712397" y="1186903"/>
                    </a:lnTo>
                    <a:lnTo>
                      <a:pt x="2391130" y="1186903"/>
                    </a:lnTo>
                    <a:lnTo>
                      <a:pt x="2380808" y="1185864"/>
                    </a:lnTo>
                    <a:lnTo>
                      <a:pt x="2374071" y="1182258"/>
                    </a:lnTo>
                    <a:lnTo>
                      <a:pt x="2369813" y="1175598"/>
                    </a:lnTo>
                    <a:lnTo>
                      <a:pt x="2366937" y="1165402"/>
                    </a:lnTo>
                    <a:lnTo>
                      <a:pt x="2357267" y="1116925"/>
                    </a:lnTo>
                    <a:lnTo>
                      <a:pt x="2347463" y="1068385"/>
                    </a:lnTo>
                    <a:lnTo>
                      <a:pt x="2335813" y="1020500"/>
                    </a:lnTo>
                    <a:lnTo>
                      <a:pt x="2320607" y="973988"/>
                    </a:lnTo>
                    <a:lnTo>
                      <a:pt x="2300151" y="925159"/>
                    </a:lnTo>
                    <a:lnTo>
                      <a:pt x="2277316" y="878780"/>
                    </a:lnTo>
                    <a:lnTo>
                      <a:pt x="2252068" y="834905"/>
                    </a:lnTo>
                    <a:lnTo>
                      <a:pt x="2224373" y="793588"/>
                    </a:lnTo>
                    <a:lnTo>
                      <a:pt x="2194194" y="754880"/>
                    </a:lnTo>
                    <a:lnTo>
                      <a:pt x="2161499" y="718834"/>
                    </a:lnTo>
                    <a:lnTo>
                      <a:pt x="2126251" y="685505"/>
                    </a:lnTo>
                    <a:lnTo>
                      <a:pt x="2088417" y="654944"/>
                    </a:lnTo>
                    <a:lnTo>
                      <a:pt x="2047961" y="627205"/>
                    </a:lnTo>
                    <a:lnTo>
                      <a:pt x="2004849" y="602341"/>
                    </a:lnTo>
                    <a:lnTo>
                      <a:pt x="1959046" y="580405"/>
                    </a:lnTo>
                    <a:lnTo>
                      <a:pt x="1910518" y="561450"/>
                    </a:lnTo>
                    <a:lnTo>
                      <a:pt x="1859229" y="545528"/>
                    </a:lnTo>
                    <a:lnTo>
                      <a:pt x="1814863" y="535946"/>
                    </a:lnTo>
                    <a:lnTo>
                      <a:pt x="1770392" y="528116"/>
                    </a:lnTo>
                    <a:lnTo>
                      <a:pt x="1770392" y="329666"/>
                    </a:lnTo>
                    <a:lnTo>
                      <a:pt x="2262581" y="329666"/>
                    </a:lnTo>
                    <a:lnTo>
                      <a:pt x="2262581" y="0"/>
                    </a:lnTo>
                    <a:close/>
                  </a:path>
                  <a:path w="3427729" h="2810510">
                    <a:moveTo>
                      <a:pt x="2549988" y="1186459"/>
                    </a:moveTo>
                    <a:lnTo>
                      <a:pt x="2391130" y="1186903"/>
                    </a:lnTo>
                    <a:lnTo>
                      <a:pt x="2712397" y="1186903"/>
                    </a:lnTo>
                    <a:lnTo>
                      <a:pt x="2708846" y="1186586"/>
                    </a:lnTo>
                    <a:lnTo>
                      <a:pt x="2549988" y="1186459"/>
                    </a:lnTo>
                    <a:close/>
                  </a:path>
                </a:pathLst>
              </a:custGeom>
              <a:solidFill>
                <a:srgbClr val="ED6D0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8">
                <a:extLst>
                  <a:ext uri="{FF2B5EF4-FFF2-40B4-BE49-F238E27FC236}">
                    <a16:creationId xmlns:a16="http://schemas.microsoft.com/office/drawing/2014/main" id="{0A708B43-0454-FED6-21E3-2707AA923F7E}"/>
                  </a:ext>
                </a:extLst>
              </p:cNvPr>
              <p:cNvSpPr/>
              <p:nvPr/>
            </p:nvSpPr>
            <p:spPr>
              <a:xfrm>
                <a:off x="6334049" y="3074123"/>
                <a:ext cx="3425825" cy="2122170"/>
              </a:xfrm>
              <a:custGeom>
                <a:avLst/>
                <a:gdLst/>
                <a:ahLst/>
                <a:cxnLst/>
                <a:rect l="l" t="t" r="r" b="b"/>
                <a:pathLst>
                  <a:path w="3425825" h="2122170">
                    <a:moveTo>
                      <a:pt x="166204" y="1906981"/>
                    </a:moveTo>
                    <a:lnTo>
                      <a:pt x="55702" y="1907133"/>
                    </a:lnTo>
                    <a:lnTo>
                      <a:pt x="11671" y="1919033"/>
                    </a:lnTo>
                    <a:lnTo>
                      <a:pt x="50" y="1963140"/>
                    </a:lnTo>
                    <a:lnTo>
                      <a:pt x="0" y="1979764"/>
                    </a:lnTo>
                    <a:lnTo>
                      <a:pt x="2628" y="2009292"/>
                    </a:lnTo>
                    <a:lnTo>
                      <a:pt x="11950" y="2027593"/>
                    </a:lnTo>
                    <a:lnTo>
                      <a:pt x="15938" y="2029637"/>
                    </a:lnTo>
                    <a:lnTo>
                      <a:pt x="25527" y="2021065"/>
                    </a:lnTo>
                    <a:lnTo>
                      <a:pt x="59601" y="1991779"/>
                    </a:lnTo>
                    <a:lnTo>
                      <a:pt x="94208" y="1963140"/>
                    </a:lnTo>
                    <a:lnTo>
                      <a:pt x="129387" y="1935137"/>
                    </a:lnTo>
                    <a:lnTo>
                      <a:pt x="165087" y="1907806"/>
                    </a:lnTo>
                    <a:lnTo>
                      <a:pt x="166204" y="1906981"/>
                    </a:lnTo>
                    <a:close/>
                  </a:path>
                  <a:path w="3425825" h="2122170">
                    <a:moveTo>
                      <a:pt x="2262594" y="59410"/>
                    </a:moveTo>
                    <a:lnTo>
                      <a:pt x="2200643" y="48755"/>
                    </a:lnTo>
                    <a:lnTo>
                      <a:pt x="2150491" y="40944"/>
                    </a:lnTo>
                    <a:lnTo>
                      <a:pt x="2100122" y="33782"/>
                    </a:lnTo>
                    <a:lnTo>
                      <a:pt x="2049538" y="27292"/>
                    </a:lnTo>
                    <a:lnTo>
                      <a:pt x="1998751" y="21463"/>
                    </a:lnTo>
                    <a:lnTo>
                      <a:pt x="1947760" y="16294"/>
                    </a:lnTo>
                    <a:lnTo>
                      <a:pt x="1896579" y="11811"/>
                    </a:lnTo>
                    <a:lnTo>
                      <a:pt x="1845195" y="8001"/>
                    </a:lnTo>
                    <a:lnTo>
                      <a:pt x="1793633" y="4876"/>
                    </a:lnTo>
                    <a:lnTo>
                      <a:pt x="1741893" y="2438"/>
                    </a:lnTo>
                    <a:lnTo>
                      <a:pt x="1689963" y="685"/>
                    </a:lnTo>
                    <a:lnTo>
                      <a:pt x="1656257" y="0"/>
                    </a:lnTo>
                    <a:lnTo>
                      <a:pt x="1656257" y="358990"/>
                    </a:lnTo>
                    <a:lnTo>
                      <a:pt x="1690547" y="359765"/>
                    </a:lnTo>
                    <a:lnTo>
                      <a:pt x="1742732" y="361721"/>
                    </a:lnTo>
                    <a:lnTo>
                      <a:pt x="1794713" y="364439"/>
                    </a:lnTo>
                    <a:lnTo>
                      <a:pt x="1805851" y="365188"/>
                    </a:lnTo>
                    <a:lnTo>
                      <a:pt x="1770392" y="358952"/>
                    </a:lnTo>
                    <a:lnTo>
                      <a:pt x="1770392" y="160515"/>
                    </a:lnTo>
                    <a:lnTo>
                      <a:pt x="2262594" y="160515"/>
                    </a:lnTo>
                    <a:lnTo>
                      <a:pt x="2262594" y="59410"/>
                    </a:lnTo>
                    <a:close/>
                  </a:path>
                  <a:path w="3425825" h="2122170">
                    <a:moveTo>
                      <a:pt x="2637104" y="1285989"/>
                    </a:moveTo>
                    <a:lnTo>
                      <a:pt x="2574150" y="1260449"/>
                    </a:lnTo>
                    <a:lnTo>
                      <a:pt x="2527973" y="1242949"/>
                    </a:lnTo>
                    <a:lnTo>
                      <a:pt x="2481402" y="1226273"/>
                    </a:lnTo>
                    <a:lnTo>
                      <a:pt x="2434437" y="1210411"/>
                    </a:lnTo>
                    <a:lnTo>
                      <a:pt x="2387104" y="1195387"/>
                    </a:lnTo>
                    <a:lnTo>
                      <a:pt x="2339390" y="1181214"/>
                    </a:lnTo>
                    <a:lnTo>
                      <a:pt x="2291334" y="1167879"/>
                    </a:lnTo>
                    <a:lnTo>
                      <a:pt x="2242921" y="1155407"/>
                    </a:lnTo>
                    <a:lnTo>
                      <a:pt x="2194153" y="1143812"/>
                    </a:lnTo>
                    <a:lnTo>
                      <a:pt x="2145068" y="1133094"/>
                    </a:lnTo>
                    <a:lnTo>
                      <a:pt x="2095652" y="1123251"/>
                    </a:lnTo>
                    <a:lnTo>
                      <a:pt x="2045919" y="1114310"/>
                    </a:lnTo>
                    <a:lnTo>
                      <a:pt x="1995881" y="1106271"/>
                    </a:lnTo>
                    <a:lnTo>
                      <a:pt x="1945551" y="1099159"/>
                    </a:lnTo>
                    <a:lnTo>
                      <a:pt x="1894916" y="1092949"/>
                    </a:lnTo>
                    <a:lnTo>
                      <a:pt x="1844014" y="1087678"/>
                    </a:lnTo>
                    <a:lnTo>
                      <a:pt x="1792833" y="1083348"/>
                    </a:lnTo>
                    <a:lnTo>
                      <a:pt x="1741385" y="1079957"/>
                    </a:lnTo>
                    <a:lnTo>
                      <a:pt x="1689684" y="1077531"/>
                    </a:lnTo>
                    <a:lnTo>
                      <a:pt x="1637741" y="1076071"/>
                    </a:lnTo>
                    <a:lnTo>
                      <a:pt x="1585556" y="1075575"/>
                    </a:lnTo>
                    <a:lnTo>
                      <a:pt x="1537081" y="1075994"/>
                    </a:lnTo>
                    <a:lnTo>
                      <a:pt x="1488795" y="1077264"/>
                    </a:lnTo>
                    <a:lnTo>
                      <a:pt x="1440726" y="1079360"/>
                    </a:lnTo>
                    <a:lnTo>
                      <a:pt x="1392885" y="1082281"/>
                    </a:lnTo>
                    <a:lnTo>
                      <a:pt x="1345260" y="1086027"/>
                    </a:lnTo>
                    <a:lnTo>
                      <a:pt x="1297876" y="1090574"/>
                    </a:lnTo>
                    <a:lnTo>
                      <a:pt x="1250721" y="1095933"/>
                    </a:lnTo>
                    <a:lnTo>
                      <a:pt x="1203820" y="1102093"/>
                    </a:lnTo>
                    <a:lnTo>
                      <a:pt x="1157160" y="1109040"/>
                    </a:lnTo>
                    <a:lnTo>
                      <a:pt x="1110780" y="1116774"/>
                    </a:lnTo>
                    <a:lnTo>
                      <a:pt x="1064653" y="1125296"/>
                    </a:lnTo>
                    <a:lnTo>
                      <a:pt x="1018806" y="1134567"/>
                    </a:lnTo>
                    <a:lnTo>
                      <a:pt x="973239" y="1144612"/>
                    </a:lnTo>
                    <a:lnTo>
                      <a:pt x="927963" y="1155420"/>
                    </a:lnTo>
                    <a:lnTo>
                      <a:pt x="882980" y="1166977"/>
                    </a:lnTo>
                    <a:lnTo>
                      <a:pt x="838301" y="1179271"/>
                    </a:lnTo>
                    <a:lnTo>
                      <a:pt x="793927" y="1192301"/>
                    </a:lnTo>
                    <a:lnTo>
                      <a:pt x="789368" y="1193723"/>
                    </a:lnTo>
                    <a:lnTo>
                      <a:pt x="789368" y="1571967"/>
                    </a:lnTo>
                    <a:lnTo>
                      <a:pt x="802157" y="1567345"/>
                    </a:lnTo>
                    <a:lnTo>
                      <a:pt x="845616" y="1552600"/>
                    </a:lnTo>
                    <a:lnTo>
                      <a:pt x="889444" y="1538668"/>
                    </a:lnTo>
                    <a:lnTo>
                      <a:pt x="933653" y="1525574"/>
                    </a:lnTo>
                    <a:lnTo>
                      <a:pt x="978204" y="1513319"/>
                    </a:lnTo>
                    <a:lnTo>
                      <a:pt x="1023099" y="1501914"/>
                    </a:lnTo>
                    <a:lnTo>
                      <a:pt x="1068336" y="1491373"/>
                    </a:lnTo>
                    <a:lnTo>
                      <a:pt x="1113904" y="1481696"/>
                    </a:lnTo>
                    <a:lnTo>
                      <a:pt x="1159789" y="1472895"/>
                    </a:lnTo>
                    <a:lnTo>
                      <a:pt x="1205979" y="1464983"/>
                    </a:lnTo>
                    <a:lnTo>
                      <a:pt x="1252474" y="1457972"/>
                    </a:lnTo>
                    <a:lnTo>
                      <a:pt x="1299260" y="1451864"/>
                    </a:lnTo>
                    <a:lnTo>
                      <a:pt x="1346327" y="1446669"/>
                    </a:lnTo>
                    <a:lnTo>
                      <a:pt x="1393659" y="1442389"/>
                    </a:lnTo>
                    <a:lnTo>
                      <a:pt x="1441259" y="1439049"/>
                    </a:lnTo>
                    <a:lnTo>
                      <a:pt x="1489125" y="1436662"/>
                    </a:lnTo>
                    <a:lnTo>
                      <a:pt x="1537220" y="1435214"/>
                    </a:lnTo>
                    <a:lnTo>
                      <a:pt x="1626374" y="1435176"/>
                    </a:lnTo>
                    <a:lnTo>
                      <a:pt x="1638173" y="1435303"/>
                    </a:lnTo>
                    <a:lnTo>
                      <a:pt x="1690509" y="1437017"/>
                    </a:lnTo>
                    <a:lnTo>
                      <a:pt x="1742541" y="1439849"/>
                    </a:lnTo>
                    <a:lnTo>
                      <a:pt x="1794281" y="1443799"/>
                    </a:lnTo>
                    <a:lnTo>
                      <a:pt x="1845703" y="1448854"/>
                    </a:lnTo>
                    <a:lnTo>
                      <a:pt x="1896783" y="1455000"/>
                    </a:lnTo>
                    <a:lnTo>
                      <a:pt x="1947545" y="1462227"/>
                    </a:lnTo>
                    <a:lnTo>
                      <a:pt x="1997938" y="1470520"/>
                    </a:lnTo>
                    <a:lnTo>
                      <a:pt x="2047976" y="1479854"/>
                    </a:lnTo>
                    <a:lnTo>
                      <a:pt x="2097633" y="1490243"/>
                    </a:lnTo>
                    <a:lnTo>
                      <a:pt x="2146909" y="1501673"/>
                    </a:lnTo>
                    <a:lnTo>
                      <a:pt x="2195779" y="1514106"/>
                    </a:lnTo>
                    <a:lnTo>
                      <a:pt x="2244242" y="1527556"/>
                    </a:lnTo>
                    <a:lnTo>
                      <a:pt x="2292286" y="1541995"/>
                    </a:lnTo>
                    <a:lnTo>
                      <a:pt x="2339886" y="1557426"/>
                    </a:lnTo>
                    <a:lnTo>
                      <a:pt x="2387054" y="1573834"/>
                    </a:lnTo>
                    <a:lnTo>
                      <a:pt x="2433751" y="1591195"/>
                    </a:lnTo>
                    <a:lnTo>
                      <a:pt x="2479979" y="1609496"/>
                    </a:lnTo>
                    <a:lnTo>
                      <a:pt x="2525738" y="1628749"/>
                    </a:lnTo>
                    <a:lnTo>
                      <a:pt x="2570988" y="1648917"/>
                    </a:lnTo>
                    <a:lnTo>
                      <a:pt x="2615742" y="1670011"/>
                    </a:lnTo>
                    <a:lnTo>
                      <a:pt x="2637104" y="1680616"/>
                    </a:lnTo>
                    <a:lnTo>
                      <a:pt x="2637104" y="1434731"/>
                    </a:lnTo>
                    <a:lnTo>
                      <a:pt x="2637104" y="1285989"/>
                    </a:lnTo>
                    <a:close/>
                  </a:path>
                  <a:path w="3425825" h="2122170">
                    <a:moveTo>
                      <a:pt x="3425609" y="1949831"/>
                    </a:moveTo>
                    <a:lnTo>
                      <a:pt x="3397110" y="1909660"/>
                    </a:lnTo>
                    <a:lnTo>
                      <a:pt x="3004515" y="1907019"/>
                    </a:lnTo>
                    <a:lnTo>
                      <a:pt x="3032874" y="1928495"/>
                    </a:lnTo>
                    <a:lnTo>
                      <a:pt x="3071279" y="1958848"/>
                    </a:lnTo>
                    <a:lnTo>
                      <a:pt x="3109049" y="1989975"/>
                    </a:lnTo>
                    <a:lnTo>
                      <a:pt x="3146158" y="2021852"/>
                    </a:lnTo>
                    <a:lnTo>
                      <a:pt x="3166110" y="2039721"/>
                    </a:lnTo>
                    <a:lnTo>
                      <a:pt x="3182594" y="2054479"/>
                    </a:lnTo>
                    <a:lnTo>
                      <a:pt x="3218357" y="2087854"/>
                    </a:lnTo>
                    <a:lnTo>
                      <a:pt x="3253409" y="2121941"/>
                    </a:lnTo>
                    <a:lnTo>
                      <a:pt x="3296031" y="2079358"/>
                    </a:lnTo>
                    <a:lnTo>
                      <a:pt x="3296031" y="2039708"/>
                    </a:lnTo>
                    <a:lnTo>
                      <a:pt x="3335528" y="2039861"/>
                    </a:lnTo>
                    <a:lnTo>
                      <a:pt x="3335769" y="2039620"/>
                    </a:lnTo>
                    <a:lnTo>
                      <a:pt x="3425609" y="1949831"/>
                    </a:lnTo>
                    <a:close/>
                  </a:path>
                </a:pathLst>
              </a:custGeom>
              <a:solidFill>
                <a:srgbClr val="EE761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9">
                <a:extLst>
                  <a:ext uri="{FF2B5EF4-FFF2-40B4-BE49-F238E27FC236}">
                    <a16:creationId xmlns:a16="http://schemas.microsoft.com/office/drawing/2014/main" id="{61AD4249-3DAC-13F4-3B88-C7502632D279}"/>
                  </a:ext>
                </a:extLst>
              </p:cNvPr>
              <p:cNvSpPr/>
              <p:nvPr/>
            </p:nvSpPr>
            <p:spPr>
              <a:xfrm>
                <a:off x="7521688" y="4585811"/>
                <a:ext cx="1052195" cy="394970"/>
              </a:xfrm>
              <a:custGeom>
                <a:avLst/>
                <a:gdLst/>
                <a:ahLst/>
                <a:cxnLst/>
                <a:rect l="l" t="t" r="r" b="b"/>
                <a:pathLst>
                  <a:path w="1052195" h="394970">
                    <a:moveTo>
                      <a:pt x="525907" y="0"/>
                    </a:moveTo>
                    <a:lnTo>
                      <a:pt x="0" y="394436"/>
                    </a:lnTo>
                    <a:lnTo>
                      <a:pt x="1051788" y="394436"/>
                    </a:lnTo>
                    <a:lnTo>
                      <a:pt x="525907" y="0"/>
                    </a:lnTo>
                    <a:close/>
                  </a:path>
                </a:pathLst>
              </a:custGeom>
              <a:solidFill>
                <a:srgbClr val="7B2E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1" name="object 10">
            <a:extLst>
              <a:ext uri="{FF2B5EF4-FFF2-40B4-BE49-F238E27FC236}">
                <a16:creationId xmlns:a16="http://schemas.microsoft.com/office/drawing/2014/main" id="{EE00BC2F-5908-276B-B9E5-46E94C907A7D}"/>
              </a:ext>
            </a:extLst>
          </p:cNvPr>
          <p:cNvGrpSpPr/>
          <p:nvPr/>
        </p:nvGrpSpPr>
        <p:grpSpPr>
          <a:xfrm>
            <a:off x="9338198" y="0"/>
            <a:ext cx="822325" cy="5715000"/>
            <a:chOff x="9338198" y="0"/>
            <a:chExt cx="822325" cy="5715000"/>
          </a:xfrm>
        </p:grpSpPr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158F6312-7111-F985-3E47-403739DD7B34}"/>
                </a:ext>
              </a:extLst>
            </p:cNvPr>
            <p:cNvSpPr/>
            <p:nvPr/>
          </p:nvSpPr>
          <p:spPr>
            <a:xfrm>
              <a:off x="10160000" y="0"/>
              <a:ext cx="0" cy="5715000"/>
            </a:xfrm>
            <a:custGeom>
              <a:avLst/>
              <a:gdLst/>
              <a:ahLst/>
              <a:cxnLst/>
              <a:rect l="l" t="t" r="r" b="b"/>
              <a:pathLst>
                <a:path h="5715000">
                  <a:moveTo>
                    <a:pt x="0" y="0"/>
                  </a:moveTo>
                  <a:lnTo>
                    <a:pt x="0" y="5715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6D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C83C1F5B-D121-E56F-9E1F-F8DB97705356}"/>
                </a:ext>
              </a:extLst>
            </p:cNvPr>
            <p:cNvSpPr/>
            <p:nvPr/>
          </p:nvSpPr>
          <p:spPr>
            <a:xfrm>
              <a:off x="9338196" y="308508"/>
              <a:ext cx="522605" cy="611505"/>
            </a:xfrm>
            <a:custGeom>
              <a:avLst/>
              <a:gdLst/>
              <a:ahLst/>
              <a:cxnLst/>
              <a:rect l="l" t="t" r="r" b="b"/>
              <a:pathLst>
                <a:path w="522604" h="611505">
                  <a:moveTo>
                    <a:pt x="460781" y="460705"/>
                  </a:moveTo>
                  <a:lnTo>
                    <a:pt x="440397" y="440309"/>
                  </a:lnTo>
                  <a:lnTo>
                    <a:pt x="412216" y="463562"/>
                  </a:lnTo>
                  <a:lnTo>
                    <a:pt x="379869" y="481126"/>
                  </a:lnTo>
                  <a:lnTo>
                    <a:pt x="344131" y="492239"/>
                  </a:lnTo>
                  <a:lnTo>
                    <a:pt x="305739" y="496100"/>
                  </a:lnTo>
                  <a:lnTo>
                    <a:pt x="262089" y="491083"/>
                  </a:lnTo>
                  <a:lnTo>
                    <a:pt x="222021" y="476758"/>
                  </a:lnTo>
                  <a:lnTo>
                    <a:pt x="186677" y="454291"/>
                  </a:lnTo>
                  <a:lnTo>
                    <a:pt x="157200" y="424815"/>
                  </a:lnTo>
                  <a:lnTo>
                    <a:pt x="134734" y="389458"/>
                  </a:lnTo>
                  <a:lnTo>
                    <a:pt x="120408" y="349389"/>
                  </a:lnTo>
                  <a:lnTo>
                    <a:pt x="115379" y="305727"/>
                  </a:lnTo>
                  <a:lnTo>
                    <a:pt x="120408" y="262089"/>
                  </a:lnTo>
                  <a:lnTo>
                    <a:pt x="134734" y="222021"/>
                  </a:lnTo>
                  <a:lnTo>
                    <a:pt x="157200" y="186677"/>
                  </a:lnTo>
                  <a:lnTo>
                    <a:pt x="186677" y="157200"/>
                  </a:lnTo>
                  <a:lnTo>
                    <a:pt x="222021" y="134721"/>
                  </a:lnTo>
                  <a:lnTo>
                    <a:pt x="262089" y="120396"/>
                  </a:lnTo>
                  <a:lnTo>
                    <a:pt x="305739" y="115366"/>
                  </a:lnTo>
                  <a:lnTo>
                    <a:pt x="343916" y="119202"/>
                  </a:lnTo>
                  <a:lnTo>
                    <a:pt x="379488" y="130187"/>
                  </a:lnTo>
                  <a:lnTo>
                    <a:pt x="411695" y="147574"/>
                  </a:lnTo>
                  <a:lnTo>
                    <a:pt x="439801" y="170599"/>
                  </a:lnTo>
                  <a:lnTo>
                    <a:pt x="460222" y="150190"/>
                  </a:lnTo>
                  <a:lnTo>
                    <a:pt x="427837" y="123647"/>
                  </a:lnTo>
                  <a:lnTo>
                    <a:pt x="390715" y="103593"/>
                  </a:lnTo>
                  <a:lnTo>
                    <a:pt x="349719" y="90919"/>
                  </a:lnTo>
                  <a:lnTo>
                    <a:pt x="305739" y="86499"/>
                  </a:lnTo>
                  <a:lnTo>
                    <a:pt x="255485" y="92303"/>
                  </a:lnTo>
                  <a:lnTo>
                    <a:pt x="209346" y="108788"/>
                  </a:lnTo>
                  <a:lnTo>
                    <a:pt x="168643" y="134683"/>
                  </a:lnTo>
                  <a:lnTo>
                    <a:pt x="134696" y="168630"/>
                  </a:lnTo>
                  <a:lnTo>
                    <a:pt x="108826" y="209334"/>
                  </a:lnTo>
                  <a:lnTo>
                    <a:pt x="92329" y="255473"/>
                  </a:lnTo>
                  <a:lnTo>
                    <a:pt x="86537" y="305727"/>
                  </a:lnTo>
                  <a:lnTo>
                    <a:pt x="92329" y="355993"/>
                  </a:lnTo>
                  <a:lnTo>
                    <a:pt x="108826" y="402145"/>
                  </a:lnTo>
                  <a:lnTo>
                    <a:pt x="134696" y="442849"/>
                  </a:lnTo>
                  <a:lnTo>
                    <a:pt x="168643" y="476796"/>
                  </a:lnTo>
                  <a:lnTo>
                    <a:pt x="209346" y="502678"/>
                  </a:lnTo>
                  <a:lnTo>
                    <a:pt x="255485" y="519176"/>
                  </a:lnTo>
                  <a:lnTo>
                    <a:pt x="305739" y="524954"/>
                  </a:lnTo>
                  <a:lnTo>
                    <a:pt x="349935" y="520509"/>
                  </a:lnTo>
                  <a:lnTo>
                    <a:pt x="391096" y="507720"/>
                  </a:lnTo>
                  <a:lnTo>
                    <a:pt x="428332" y="487502"/>
                  </a:lnTo>
                  <a:lnTo>
                    <a:pt x="460781" y="460705"/>
                  </a:lnTo>
                  <a:close/>
                </a:path>
                <a:path w="522604" h="611505">
                  <a:moveTo>
                    <a:pt x="521995" y="521893"/>
                  </a:moveTo>
                  <a:lnTo>
                    <a:pt x="501561" y="501510"/>
                  </a:lnTo>
                  <a:lnTo>
                    <a:pt x="460578" y="535330"/>
                  </a:lnTo>
                  <a:lnTo>
                    <a:pt x="413550" y="560870"/>
                  </a:lnTo>
                  <a:lnTo>
                    <a:pt x="361569" y="577011"/>
                  </a:lnTo>
                  <a:lnTo>
                    <a:pt x="305752" y="582637"/>
                  </a:lnTo>
                  <a:lnTo>
                    <a:pt x="255981" y="578180"/>
                  </a:lnTo>
                  <a:lnTo>
                    <a:pt x="209130" y="565315"/>
                  </a:lnTo>
                  <a:lnTo>
                    <a:pt x="166001" y="544830"/>
                  </a:lnTo>
                  <a:lnTo>
                    <a:pt x="127342" y="517512"/>
                  </a:lnTo>
                  <a:lnTo>
                    <a:pt x="93980" y="484136"/>
                  </a:lnTo>
                  <a:lnTo>
                    <a:pt x="66662" y="445490"/>
                  </a:lnTo>
                  <a:lnTo>
                    <a:pt x="46177" y="402361"/>
                  </a:lnTo>
                  <a:lnTo>
                    <a:pt x="33312" y="355511"/>
                  </a:lnTo>
                  <a:lnTo>
                    <a:pt x="28854" y="305739"/>
                  </a:lnTo>
                  <a:lnTo>
                    <a:pt x="33312" y="255968"/>
                  </a:lnTo>
                  <a:lnTo>
                    <a:pt x="46177" y="209118"/>
                  </a:lnTo>
                  <a:lnTo>
                    <a:pt x="66662" y="165976"/>
                  </a:lnTo>
                  <a:lnTo>
                    <a:pt x="93980" y="127330"/>
                  </a:lnTo>
                  <a:lnTo>
                    <a:pt x="127342" y="93954"/>
                  </a:lnTo>
                  <a:lnTo>
                    <a:pt x="166001" y="66636"/>
                  </a:lnTo>
                  <a:lnTo>
                    <a:pt x="209130" y="46164"/>
                  </a:lnTo>
                  <a:lnTo>
                    <a:pt x="255981" y="33299"/>
                  </a:lnTo>
                  <a:lnTo>
                    <a:pt x="305752" y="28841"/>
                  </a:lnTo>
                  <a:lnTo>
                    <a:pt x="361353" y="34429"/>
                  </a:lnTo>
                  <a:lnTo>
                    <a:pt x="413169" y="50444"/>
                  </a:lnTo>
                  <a:lnTo>
                    <a:pt x="460082" y="75806"/>
                  </a:lnTo>
                  <a:lnTo>
                    <a:pt x="500989" y="109410"/>
                  </a:lnTo>
                  <a:lnTo>
                    <a:pt x="521398" y="89039"/>
                  </a:lnTo>
                  <a:lnTo>
                    <a:pt x="485813" y="58635"/>
                  </a:lnTo>
                  <a:lnTo>
                    <a:pt x="445833" y="33909"/>
                  </a:lnTo>
                  <a:lnTo>
                    <a:pt x="402082" y="15481"/>
                  </a:lnTo>
                  <a:lnTo>
                    <a:pt x="355180" y="3975"/>
                  </a:lnTo>
                  <a:lnTo>
                    <a:pt x="305752" y="0"/>
                  </a:lnTo>
                  <a:lnTo>
                    <a:pt x="256159" y="4000"/>
                  </a:lnTo>
                  <a:lnTo>
                    <a:pt x="209105" y="15582"/>
                  </a:lnTo>
                  <a:lnTo>
                    <a:pt x="165239" y="34124"/>
                  </a:lnTo>
                  <a:lnTo>
                    <a:pt x="125171" y="58991"/>
                  </a:lnTo>
                  <a:lnTo>
                    <a:pt x="89547" y="89547"/>
                  </a:lnTo>
                  <a:lnTo>
                    <a:pt x="58991" y="125171"/>
                  </a:lnTo>
                  <a:lnTo>
                    <a:pt x="34124" y="165239"/>
                  </a:lnTo>
                  <a:lnTo>
                    <a:pt x="15582" y="209105"/>
                  </a:lnTo>
                  <a:lnTo>
                    <a:pt x="4000" y="256146"/>
                  </a:lnTo>
                  <a:lnTo>
                    <a:pt x="0" y="305739"/>
                  </a:lnTo>
                  <a:lnTo>
                    <a:pt x="4000" y="355333"/>
                  </a:lnTo>
                  <a:lnTo>
                    <a:pt x="15582" y="402374"/>
                  </a:lnTo>
                  <a:lnTo>
                    <a:pt x="34124" y="446252"/>
                  </a:lnTo>
                  <a:lnTo>
                    <a:pt x="58991" y="486308"/>
                  </a:lnTo>
                  <a:lnTo>
                    <a:pt x="89547" y="521931"/>
                  </a:lnTo>
                  <a:lnTo>
                    <a:pt x="125171" y="552500"/>
                  </a:lnTo>
                  <a:lnTo>
                    <a:pt x="165239" y="577367"/>
                  </a:lnTo>
                  <a:lnTo>
                    <a:pt x="209105" y="595896"/>
                  </a:lnTo>
                  <a:lnTo>
                    <a:pt x="256159" y="607491"/>
                  </a:lnTo>
                  <a:lnTo>
                    <a:pt x="305752" y="611492"/>
                  </a:lnTo>
                  <a:lnTo>
                    <a:pt x="355346" y="607491"/>
                  </a:lnTo>
                  <a:lnTo>
                    <a:pt x="402399" y="595896"/>
                  </a:lnTo>
                  <a:lnTo>
                    <a:pt x="446278" y="577342"/>
                  </a:lnTo>
                  <a:lnTo>
                    <a:pt x="486359" y="552462"/>
                  </a:lnTo>
                  <a:lnTo>
                    <a:pt x="521995" y="5218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4AC7FD5-0790-60B2-829F-F2FB856DE7F4}"/>
              </a:ext>
            </a:extLst>
          </p:cNvPr>
          <p:cNvSpPr txBox="1"/>
          <p:nvPr/>
        </p:nvSpPr>
        <p:spPr>
          <a:xfrm>
            <a:off x="760291" y="816461"/>
            <a:ext cx="6834309" cy="2891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32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Mae rhai lleoliadau gwaith, e.e </a:t>
            </a:r>
            <a:r>
              <a:rPr lang="en-GB" sz="3200" b="1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Prifysgolion</a:t>
            </a:r>
            <a:r>
              <a:rPr lang="en-GB" sz="32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n-GB" sz="3200" b="1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Llywodraeth Cymru</a:t>
            </a:r>
            <a:r>
              <a:rPr lang="en-GB" sz="32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 </a:t>
            </a:r>
            <a:r>
              <a:rPr lang="en-GB" sz="3200" b="1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Byrddau Iechyd</a:t>
            </a:r>
            <a:r>
              <a:rPr lang="en-GB" sz="32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yn gorfod cadw at </a:t>
            </a:r>
            <a:r>
              <a:rPr lang="en-GB" sz="3200" b="1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reolau arbennig </a:t>
            </a:r>
            <a:r>
              <a:rPr lang="en-GB" sz="32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sy’n cael </a:t>
            </a:r>
            <a:br>
              <a:rPr lang="en-GB" sz="32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32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eu galw yn </a:t>
            </a:r>
            <a:r>
              <a:rPr lang="en-GB" sz="3200" b="1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Safonau'r Gymraeg</a:t>
            </a:r>
            <a:r>
              <a:rPr lang="en-GB" sz="32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lang="en-GB" sz="32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15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27125E68-7ECD-0D10-042E-4FABF6E2984D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43C091A8-2C9B-6EE1-AA52-8F1EF0D42953}"/>
              </a:ext>
            </a:extLst>
          </p:cNvPr>
          <p:cNvSpPr/>
          <p:nvPr/>
        </p:nvSpPr>
        <p:spPr>
          <a:xfrm>
            <a:off x="1839800" y="685800"/>
            <a:ext cx="7016115" cy="4343400"/>
          </a:xfrm>
          <a:custGeom>
            <a:avLst/>
            <a:gdLst/>
            <a:ahLst/>
            <a:cxnLst/>
            <a:rect l="l" t="t" r="r" b="b"/>
            <a:pathLst>
              <a:path w="7016115" h="4343400">
                <a:moveTo>
                  <a:pt x="4843792" y="0"/>
                </a:moveTo>
                <a:lnTo>
                  <a:pt x="2171700" y="0"/>
                </a:lnTo>
                <a:lnTo>
                  <a:pt x="2123397" y="533"/>
                </a:lnTo>
                <a:lnTo>
                  <a:pt x="2075343" y="2126"/>
                </a:lnTo>
                <a:lnTo>
                  <a:pt x="2027550" y="4767"/>
                </a:lnTo>
                <a:lnTo>
                  <a:pt x="1980029" y="8446"/>
                </a:lnTo>
                <a:lnTo>
                  <a:pt x="1932791" y="13150"/>
                </a:lnTo>
                <a:lnTo>
                  <a:pt x="1885847" y="18869"/>
                </a:lnTo>
                <a:lnTo>
                  <a:pt x="1839208" y="25591"/>
                </a:lnTo>
                <a:lnTo>
                  <a:pt x="1792887" y="33304"/>
                </a:lnTo>
                <a:lnTo>
                  <a:pt x="1746893" y="41999"/>
                </a:lnTo>
                <a:lnTo>
                  <a:pt x="1701239" y="51663"/>
                </a:lnTo>
                <a:lnTo>
                  <a:pt x="1655935" y="62286"/>
                </a:lnTo>
                <a:lnTo>
                  <a:pt x="1610992" y="73855"/>
                </a:lnTo>
                <a:lnTo>
                  <a:pt x="1566423" y="86360"/>
                </a:lnTo>
                <a:lnTo>
                  <a:pt x="1522238" y="99790"/>
                </a:lnTo>
                <a:lnTo>
                  <a:pt x="1478449" y="114133"/>
                </a:lnTo>
                <a:lnTo>
                  <a:pt x="1435067" y="129377"/>
                </a:lnTo>
                <a:lnTo>
                  <a:pt x="1392102" y="145513"/>
                </a:lnTo>
                <a:lnTo>
                  <a:pt x="1349567" y="162528"/>
                </a:lnTo>
                <a:lnTo>
                  <a:pt x="1307472" y="180411"/>
                </a:lnTo>
                <a:lnTo>
                  <a:pt x="1265829" y="199151"/>
                </a:lnTo>
                <a:lnTo>
                  <a:pt x="1224650" y="218737"/>
                </a:lnTo>
                <a:lnTo>
                  <a:pt x="1183944" y="239157"/>
                </a:lnTo>
                <a:lnTo>
                  <a:pt x="1143724" y="260400"/>
                </a:lnTo>
                <a:lnTo>
                  <a:pt x="1104001" y="282456"/>
                </a:lnTo>
                <a:lnTo>
                  <a:pt x="1064786" y="305312"/>
                </a:lnTo>
                <a:lnTo>
                  <a:pt x="1026090" y="328957"/>
                </a:lnTo>
                <a:lnTo>
                  <a:pt x="987925" y="353381"/>
                </a:lnTo>
                <a:lnTo>
                  <a:pt x="950302" y="378571"/>
                </a:lnTo>
                <a:lnTo>
                  <a:pt x="913232" y="404517"/>
                </a:lnTo>
                <a:lnTo>
                  <a:pt x="876726" y="431207"/>
                </a:lnTo>
                <a:lnTo>
                  <a:pt x="840796" y="458631"/>
                </a:lnTo>
                <a:lnTo>
                  <a:pt x="805452" y="486776"/>
                </a:lnTo>
                <a:lnTo>
                  <a:pt x="770707" y="515633"/>
                </a:lnTo>
                <a:lnTo>
                  <a:pt x="736571" y="545188"/>
                </a:lnTo>
                <a:lnTo>
                  <a:pt x="703055" y="575432"/>
                </a:lnTo>
                <a:lnTo>
                  <a:pt x="670172" y="606352"/>
                </a:lnTo>
                <a:lnTo>
                  <a:pt x="637932" y="637938"/>
                </a:lnTo>
                <a:lnTo>
                  <a:pt x="606346" y="670178"/>
                </a:lnTo>
                <a:lnTo>
                  <a:pt x="575425" y="703062"/>
                </a:lnTo>
                <a:lnTo>
                  <a:pt x="545182" y="736577"/>
                </a:lnTo>
                <a:lnTo>
                  <a:pt x="515626" y="770713"/>
                </a:lnTo>
                <a:lnTo>
                  <a:pt x="486770" y="805458"/>
                </a:lnTo>
                <a:lnTo>
                  <a:pt x="458625" y="840801"/>
                </a:lnTo>
                <a:lnTo>
                  <a:pt x="431202" y="876731"/>
                </a:lnTo>
                <a:lnTo>
                  <a:pt x="404511" y="913237"/>
                </a:lnTo>
                <a:lnTo>
                  <a:pt x="378566" y="950307"/>
                </a:lnTo>
                <a:lnTo>
                  <a:pt x="353375" y="987930"/>
                </a:lnTo>
                <a:lnTo>
                  <a:pt x="328952" y="1026095"/>
                </a:lnTo>
                <a:lnTo>
                  <a:pt x="305307" y="1064790"/>
                </a:lnTo>
                <a:lnTo>
                  <a:pt x="282451" y="1104004"/>
                </a:lnTo>
                <a:lnTo>
                  <a:pt x="260396" y="1143727"/>
                </a:lnTo>
                <a:lnTo>
                  <a:pt x="239153" y="1183946"/>
                </a:lnTo>
                <a:lnTo>
                  <a:pt x="218733" y="1224651"/>
                </a:lnTo>
                <a:lnTo>
                  <a:pt x="199147" y="1265830"/>
                </a:lnTo>
                <a:lnTo>
                  <a:pt x="180408" y="1307473"/>
                </a:lnTo>
                <a:lnTo>
                  <a:pt x="162525" y="1349566"/>
                </a:lnTo>
                <a:lnTo>
                  <a:pt x="145510" y="1392101"/>
                </a:lnTo>
                <a:lnTo>
                  <a:pt x="129375" y="1435064"/>
                </a:lnTo>
                <a:lnTo>
                  <a:pt x="114130" y="1478446"/>
                </a:lnTo>
                <a:lnTo>
                  <a:pt x="99788" y="1522234"/>
                </a:lnTo>
                <a:lnTo>
                  <a:pt x="86358" y="1566418"/>
                </a:lnTo>
                <a:lnTo>
                  <a:pt x="73854" y="1610986"/>
                </a:lnTo>
                <a:lnTo>
                  <a:pt x="62284" y="1655927"/>
                </a:lnTo>
                <a:lnTo>
                  <a:pt x="51662" y="1701230"/>
                </a:lnTo>
                <a:lnTo>
                  <a:pt x="41998" y="1746883"/>
                </a:lnTo>
                <a:lnTo>
                  <a:pt x="33304" y="1792875"/>
                </a:lnTo>
                <a:lnTo>
                  <a:pt x="25590" y="1839195"/>
                </a:lnTo>
                <a:lnTo>
                  <a:pt x="18868" y="1885832"/>
                </a:lnTo>
                <a:lnTo>
                  <a:pt x="13150" y="1932775"/>
                </a:lnTo>
                <a:lnTo>
                  <a:pt x="8446" y="1980011"/>
                </a:lnTo>
                <a:lnTo>
                  <a:pt x="4767" y="2027531"/>
                </a:lnTo>
                <a:lnTo>
                  <a:pt x="2126" y="2075322"/>
                </a:lnTo>
                <a:lnTo>
                  <a:pt x="533" y="2123373"/>
                </a:lnTo>
                <a:lnTo>
                  <a:pt x="0" y="2171674"/>
                </a:lnTo>
                <a:lnTo>
                  <a:pt x="533" y="2220013"/>
                </a:lnTo>
                <a:lnTo>
                  <a:pt x="2126" y="2268065"/>
                </a:lnTo>
                <a:lnTo>
                  <a:pt x="4767" y="2315857"/>
                </a:lnTo>
                <a:lnTo>
                  <a:pt x="8446" y="2363377"/>
                </a:lnTo>
                <a:lnTo>
                  <a:pt x="13150" y="2410614"/>
                </a:lnTo>
                <a:lnTo>
                  <a:pt x="18868" y="2457557"/>
                </a:lnTo>
                <a:lnTo>
                  <a:pt x="25590" y="2504194"/>
                </a:lnTo>
                <a:lnTo>
                  <a:pt x="33304" y="2550515"/>
                </a:lnTo>
                <a:lnTo>
                  <a:pt x="41998" y="2596507"/>
                </a:lnTo>
                <a:lnTo>
                  <a:pt x="51662" y="2642161"/>
                </a:lnTo>
                <a:lnTo>
                  <a:pt x="62284" y="2687464"/>
                </a:lnTo>
                <a:lnTo>
                  <a:pt x="73854" y="2732405"/>
                </a:lnTo>
                <a:lnTo>
                  <a:pt x="86358" y="2776974"/>
                </a:lnTo>
                <a:lnTo>
                  <a:pt x="99788" y="2821158"/>
                </a:lnTo>
                <a:lnTo>
                  <a:pt x="114130" y="2864947"/>
                </a:lnTo>
                <a:lnTo>
                  <a:pt x="129375" y="2908328"/>
                </a:lnTo>
                <a:lnTo>
                  <a:pt x="145510" y="2951292"/>
                </a:lnTo>
                <a:lnTo>
                  <a:pt x="162525" y="2993827"/>
                </a:lnTo>
                <a:lnTo>
                  <a:pt x="180408" y="3035921"/>
                </a:lnTo>
                <a:lnTo>
                  <a:pt x="199147" y="3077564"/>
                </a:lnTo>
                <a:lnTo>
                  <a:pt x="218733" y="3118743"/>
                </a:lnTo>
                <a:lnTo>
                  <a:pt x="239153" y="3159448"/>
                </a:lnTo>
                <a:lnTo>
                  <a:pt x="260396" y="3199668"/>
                </a:lnTo>
                <a:lnTo>
                  <a:pt x="282451" y="3239391"/>
                </a:lnTo>
                <a:lnTo>
                  <a:pt x="305307" y="3278605"/>
                </a:lnTo>
                <a:lnTo>
                  <a:pt x="328952" y="3317301"/>
                </a:lnTo>
                <a:lnTo>
                  <a:pt x="353375" y="3355466"/>
                </a:lnTo>
                <a:lnTo>
                  <a:pt x="378566" y="3393089"/>
                </a:lnTo>
                <a:lnTo>
                  <a:pt x="404511" y="3430159"/>
                </a:lnTo>
                <a:lnTo>
                  <a:pt x="431202" y="3466665"/>
                </a:lnTo>
                <a:lnTo>
                  <a:pt x="458625" y="3502595"/>
                </a:lnTo>
                <a:lnTo>
                  <a:pt x="486770" y="3537939"/>
                </a:lnTo>
                <a:lnTo>
                  <a:pt x="515626" y="3572684"/>
                </a:lnTo>
                <a:lnTo>
                  <a:pt x="545182" y="3606820"/>
                </a:lnTo>
                <a:lnTo>
                  <a:pt x="575425" y="3640335"/>
                </a:lnTo>
                <a:lnTo>
                  <a:pt x="606346" y="3673219"/>
                </a:lnTo>
                <a:lnTo>
                  <a:pt x="637932" y="3705459"/>
                </a:lnTo>
                <a:lnTo>
                  <a:pt x="670172" y="3737046"/>
                </a:lnTo>
                <a:lnTo>
                  <a:pt x="703055" y="3767966"/>
                </a:lnTo>
                <a:lnTo>
                  <a:pt x="736571" y="3798210"/>
                </a:lnTo>
                <a:lnTo>
                  <a:pt x="770707" y="3827765"/>
                </a:lnTo>
                <a:lnTo>
                  <a:pt x="805452" y="3856622"/>
                </a:lnTo>
                <a:lnTo>
                  <a:pt x="840796" y="3884767"/>
                </a:lnTo>
                <a:lnTo>
                  <a:pt x="876726" y="3912191"/>
                </a:lnTo>
                <a:lnTo>
                  <a:pt x="913232" y="3938881"/>
                </a:lnTo>
                <a:lnTo>
                  <a:pt x="950302" y="3964827"/>
                </a:lnTo>
                <a:lnTo>
                  <a:pt x="987925" y="3990018"/>
                </a:lnTo>
                <a:lnTo>
                  <a:pt x="1026090" y="4014441"/>
                </a:lnTo>
                <a:lnTo>
                  <a:pt x="1064786" y="4038087"/>
                </a:lnTo>
                <a:lnTo>
                  <a:pt x="1104001" y="4060943"/>
                </a:lnTo>
                <a:lnTo>
                  <a:pt x="1143724" y="4082998"/>
                </a:lnTo>
                <a:lnTo>
                  <a:pt x="1183944" y="4104242"/>
                </a:lnTo>
                <a:lnTo>
                  <a:pt x="1224650" y="4124662"/>
                </a:lnTo>
                <a:lnTo>
                  <a:pt x="1265829" y="4144248"/>
                </a:lnTo>
                <a:lnTo>
                  <a:pt x="1307472" y="4162988"/>
                </a:lnTo>
                <a:lnTo>
                  <a:pt x="1349567" y="4180871"/>
                </a:lnTo>
                <a:lnTo>
                  <a:pt x="1392102" y="4197886"/>
                </a:lnTo>
                <a:lnTo>
                  <a:pt x="1435067" y="4214021"/>
                </a:lnTo>
                <a:lnTo>
                  <a:pt x="1478449" y="4229266"/>
                </a:lnTo>
                <a:lnTo>
                  <a:pt x="1522238" y="4243609"/>
                </a:lnTo>
                <a:lnTo>
                  <a:pt x="1566423" y="4257039"/>
                </a:lnTo>
                <a:lnTo>
                  <a:pt x="1610992" y="4269544"/>
                </a:lnTo>
                <a:lnTo>
                  <a:pt x="1655935" y="4281113"/>
                </a:lnTo>
                <a:lnTo>
                  <a:pt x="1701239" y="4291736"/>
                </a:lnTo>
                <a:lnTo>
                  <a:pt x="1746893" y="4301400"/>
                </a:lnTo>
                <a:lnTo>
                  <a:pt x="1792887" y="4310095"/>
                </a:lnTo>
                <a:lnTo>
                  <a:pt x="1839208" y="4317808"/>
                </a:lnTo>
                <a:lnTo>
                  <a:pt x="1885847" y="4324530"/>
                </a:lnTo>
                <a:lnTo>
                  <a:pt x="1932791" y="4330249"/>
                </a:lnTo>
                <a:lnTo>
                  <a:pt x="1980029" y="4334953"/>
                </a:lnTo>
                <a:lnTo>
                  <a:pt x="2027550" y="4338632"/>
                </a:lnTo>
                <a:lnTo>
                  <a:pt x="2075343" y="4341273"/>
                </a:lnTo>
                <a:lnTo>
                  <a:pt x="2123397" y="4342866"/>
                </a:lnTo>
                <a:lnTo>
                  <a:pt x="2171700" y="4343400"/>
                </a:lnTo>
                <a:lnTo>
                  <a:pt x="4843792" y="4343400"/>
                </a:lnTo>
                <a:lnTo>
                  <a:pt x="4892095" y="4342866"/>
                </a:lnTo>
                <a:lnTo>
                  <a:pt x="4940148" y="4341273"/>
                </a:lnTo>
                <a:lnTo>
                  <a:pt x="4987942" y="4338632"/>
                </a:lnTo>
                <a:lnTo>
                  <a:pt x="5035463" y="4334953"/>
                </a:lnTo>
                <a:lnTo>
                  <a:pt x="5082701" y="4330249"/>
                </a:lnTo>
                <a:lnTo>
                  <a:pt x="5129645" y="4324530"/>
                </a:lnTo>
                <a:lnTo>
                  <a:pt x="5176284" y="4317808"/>
                </a:lnTo>
                <a:lnTo>
                  <a:pt x="5222606" y="4310095"/>
                </a:lnTo>
                <a:lnTo>
                  <a:pt x="5268600" y="4301400"/>
                </a:lnTo>
                <a:lnTo>
                  <a:pt x="5314255" y="4291736"/>
                </a:lnTo>
                <a:lnTo>
                  <a:pt x="5359559" y="4281113"/>
                </a:lnTo>
                <a:lnTo>
                  <a:pt x="5404502" y="4269544"/>
                </a:lnTo>
                <a:lnTo>
                  <a:pt x="5449072" y="4257039"/>
                </a:lnTo>
                <a:lnTo>
                  <a:pt x="5493257" y="4243609"/>
                </a:lnTo>
                <a:lnTo>
                  <a:pt x="5537047" y="4229266"/>
                </a:lnTo>
                <a:lnTo>
                  <a:pt x="5580430" y="4214021"/>
                </a:lnTo>
                <a:lnTo>
                  <a:pt x="5623395" y="4197886"/>
                </a:lnTo>
                <a:lnTo>
                  <a:pt x="5665931" y="4180871"/>
                </a:lnTo>
                <a:lnTo>
                  <a:pt x="5708026" y="4162988"/>
                </a:lnTo>
                <a:lnTo>
                  <a:pt x="5749669" y="4144248"/>
                </a:lnTo>
                <a:lnTo>
                  <a:pt x="5790850" y="4124662"/>
                </a:lnTo>
                <a:lnTo>
                  <a:pt x="5831556" y="4104242"/>
                </a:lnTo>
                <a:lnTo>
                  <a:pt x="5871776" y="4082998"/>
                </a:lnTo>
                <a:lnTo>
                  <a:pt x="5911500" y="4060943"/>
                </a:lnTo>
                <a:lnTo>
                  <a:pt x="5950716" y="4038087"/>
                </a:lnTo>
                <a:lnTo>
                  <a:pt x="5989412" y="4014441"/>
                </a:lnTo>
                <a:lnTo>
                  <a:pt x="6027578" y="3990018"/>
                </a:lnTo>
                <a:lnTo>
                  <a:pt x="6065202" y="3964827"/>
                </a:lnTo>
                <a:lnTo>
                  <a:pt x="6102273" y="3938881"/>
                </a:lnTo>
                <a:lnTo>
                  <a:pt x="6138780" y="3912191"/>
                </a:lnTo>
                <a:lnTo>
                  <a:pt x="6174711" y="3884767"/>
                </a:lnTo>
                <a:lnTo>
                  <a:pt x="6210055" y="3856622"/>
                </a:lnTo>
                <a:lnTo>
                  <a:pt x="6244801" y="3827765"/>
                </a:lnTo>
                <a:lnTo>
                  <a:pt x="6278938" y="3798210"/>
                </a:lnTo>
                <a:lnTo>
                  <a:pt x="6312454" y="3767966"/>
                </a:lnTo>
                <a:lnTo>
                  <a:pt x="6345338" y="3737046"/>
                </a:lnTo>
                <a:lnTo>
                  <a:pt x="6377579" y="3705459"/>
                </a:lnTo>
                <a:lnTo>
                  <a:pt x="6409166" y="3673219"/>
                </a:lnTo>
                <a:lnTo>
                  <a:pt x="6440087" y="3640335"/>
                </a:lnTo>
                <a:lnTo>
                  <a:pt x="6470331" y="3606820"/>
                </a:lnTo>
                <a:lnTo>
                  <a:pt x="6499887" y="3572684"/>
                </a:lnTo>
                <a:lnTo>
                  <a:pt x="6528744" y="3537939"/>
                </a:lnTo>
                <a:lnTo>
                  <a:pt x="6556890" y="3502595"/>
                </a:lnTo>
                <a:lnTo>
                  <a:pt x="6584314" y="3466665"/>
                </a:lnTo>
                <a:lnTo>
                  <a:pt x="6611005" y="3430159"/>
                </a:lnTo>
                <a:lnTo>
                  <a:pt x="6636952" y="3393089"/>
                </a:lnTo>
                <a:lnTo>
                  <a:pt x="6662143" y="3355466"/>
                </a:lnTo>
                <a:lnTo>
                  <a:pt x="6686567" y="3317301"/>
                </a:lnTo>
                <a:lnTo>
                  <a:pt x="6710213" y="3278605"/>
                </a:lnTo>
                <a:lnTo>
                  <a:pt x="6733069" y="3239391"/>
                </a:lnTo>
                <a:lnTo>
                  <a:pt x="6755125" y="3199668"/>
                </a:lnTo>
                <a:lnTo>
                  <a:pt x="6776369" y="3159448"/>
                </a:lnTo>
                <a:lnTo>
                  <a:pt x="6796789" y="3118743"/>
                </a:lnTo>
                <a:lnTo>
                  <a:pt x="6816375" y="3077564"/>
                </a:lnTo>
                <a:lnTo>
                  <a:pt x="6835116" y="3035921"/>
                </a:lnTo>
                <a:lnTo>
                  <a:pt x="6852999" y="2993827"/>
                </a:lnTo>
                <a:lnTo>
                  <a:pt x="6870015" y="2951292"/>
                </a:lnTo>
                <a:lnTo>
                  <a:pt x="6886150" y="2908328"/>
                </a:lnTo>
                <a:lnTo>
                  <a:pt x="6901395" y="2864947"/>
                </a:lnTo>
                <a:lnTo>
                  <a:pt x="6915738" y="2821158"/>
                </a:lnTo>
                <a:lnTo>
                  <a:pt x="6929168" y="2776974"/>
                </a:lnTo>
                <a:lnTo>
                  <a:pt x="6941674" y="2732405"/>
                </a:lnTo>
                <a:lnTo>
                  <a:pt x="6953243" y="2687464"/>
                </a:lnTo>
                <a:lnTo>
                  <a:pt x="6963866" y="2642161"/>
                </a:lnTo>
                <a:lnTo>
                  <a:pt x="6973530" y="2596507"/>
                </a:lnTo>
                <a:lnTo>
                  <a:pt x="6982225" y="2550515"/>
                </a:lnTo>
                <a:lnTo>
                  <a:pt x="6989939" y="2504194"/>
                </a:lnTo>
                <a:lnTo>
                  <a:pt x="6996661" y="2457557"/>
                </a:lnTo>
                <a:lnTo>
                  <a:pt x="7002380" y="2410614"/>
                </a:lnTo>
                <a:lnTo>
                  <a:pt x="7007084" y="2363377"/>
                </a:lnTo>
                <a:lnTo>
                  <a:pt x="7010762" y="2315857"/>
                </a:lnTo>
                <a:lnTo>
                  <a:pt x="7013404" y="2268065"/>
                </a:lnTo>
                <a:lnTo>
                  <a:pt x="7014997" y="2220013"/>
                </a:lnTo>
                <a:lnTo>
                  <a:pt x="7015530" y="2171712"/>
                </a:lnTo>
                <a:lnTo>
                  <a:pt x="7014997" y="2123373"/>
                </a:lnTo>
                <a:lnTo>
                  <a:pt x="7013404" y="2075322"/>
                </a:lnTo>
                <a:lnTo>
                  <a:pt x="7010762" y="2027531"/>
                </a:lnTo>
                <a:lnTo>
                  <a:pt x="7007084" y="1980011"/>
                </a:lnTo>
                <a:lnTo>
                  <a:pt x="7002380" y="1932775"/>
                </a:lnTo>
                <a:lnTo>
                  <a:pt x="6996661" y="1885832"/>
                </a:lnTo>
                <a:lnTo>
                  <a:pt x="6989939" y="1839195"/>
                </a:lnTo>
                <a:lnTo>
                  <a:pt x="6982225" y="1792875"/>
                </a:lnTo>
                <a:lnTo>
                  <a:pt x="6973530" y="1746883"/>
                </a:lnTo>
                <a:lnTo>
                  <a:pt x="6963866" y="1701230"/>
                </a:lnTo>
                <a:lnTo>
                  <a:pt x="6953243" y="1655927"/>
                </a:lnTo>
                <a:lnTo>
                  <a:pt x="6941674" y="1610986"/>
                </a:lnTo>
                <a:lnTo>
                  <a:pt x="6929168" y="1566418"/>
                </a:lnTo>
                <a:lnTo>
                  <a:pt x="6915738" y="1522234"/>
                </a:lnTo>
                <a:lnTo>
                  <a:pt x="6901395" y="1478446"/>
                </a:lnTo>
                <a:lnTo>
                  <a:pt x="6886150" y="1435064"/>
                </a:lnTo>
                <a:lnTo>
                  <a:pt x="6870015" y="1392101"/>
                </a:lnTo>
                <a:lnTo>
                  <a:pt x="6852999" y="1349566"/>
                </a:lnTo>
                <a:lnTo>
                  <a:pt x="6835116" y="1307473"/>
                </a:lnTo>
                <a:lnTo>
                  <a:pt x="6816375" y="1265830"/>
                </a:lnTo>
                <a:lnTo>
                  <a:pt x="6796789" y="1224651"/>
                </a:lnTo>
                <a:lnTo>
                  <a:pt x="6776369" y="1183946"/>
                </a:lnTo>
                <a:lnTo>
                  <a:pt x="6755125" y="1143727"/>
                </a:lnTo>
                <a:lnTo>
                  <a:pt x="6733069" y="1104004"/>
                </a:lnTo>
                <a:lnTo>
                  <a:pt x="6710213" y="1064790"/>
                </a:lnTo>
                <a:lnTo>
                  <a:pt x="6686567" y="1026095"/>
                </a:lnTo>
                <a:lnTo>
                  <a:pt x="6662143" y="987930"/>
                </a:lnTo>
                <a:lnTo>
                  <a:pt x="6636952" y="950307"/>
                </a:lnTo>
                <a:lnTo>
                  <a:pt x="6611005" y="913237"/>
                </a:lnTo>
                <a:lnTo>
                  <a:pt x="6584314" y="876731"/>
                </a:lnTo>
                <a:lnTo>
                  <a:pt x="6556890" y="840801"/>
                </a:lnTo>
                <a:lnTo>
                  <a:pt x="6528744" y="805458"/>
                </a:lnTo>
                <a:lnTo>
                  <a:pt x="6499887" y="770713"/>
                </a:lnTo>
                <a:lnTo>
                  <a:pt x="6470331" y="736577"/>
                </a:lnTo>
                <a:lnTo>
                  <a:pt x="6440087" y="703062"/>
                </a:lnTo>
                <a:lnTo>
                  <a:pt x="6409166" y="670178"/>
                </a:lnTo>
                <a:lnTo>
                  <a:pt x="6377579" y="637938"/>
                </a:lnTo>
                <a:lnTo>
                  <a:pt x="6345338" y="606352"/>
                </a:lnTo>
                <a:lnTo>
                  <a:pt x="6312454" y="575432"/>
                </a:lnTo>
                <a:lnTo>
                  <a:pt x="6278938" y="545188"/>
                </a:lnTo>
                <a:lnTo>
                  <a:pt x="6244801" y="515633"/>
                </a:lnTo>
                <a:lnTo>
                  <a:pt x="6210055" y="486776"/>
                </a:lnTo>
                <a:lnTo>
                  <a:pt x="6174711" y="458631"/>
                </a:lnTo>
                <a:lnTo>
                  <a:pt x="6138780" y="431207"/>
                </a:lnTo>
                <a:lnTo>
                  <a:pt x="6102273" y="404517"/>
                </a:lnTo>
                <a:lnTo>
                  <a:pt x="6065202" y="378571"/>
                </a:lnTo>
                <a:lnTo>
                  <a:pt x="6027578" y="353381"/>
                </a:lnTo>
                <a:lnTo>
                  <a:pt x="5989412" y="328957"/>
                </a:lnTo>
                <a:lnTo>
                  <a:pt x="5950716" y="305312"/>
                </a:lnTo>
                <a:lnTo>
                  <a:pt x="5911500" y="282456"/>
                </a:lnTo>
                <a:lnTo>
                  <a:pt x="5871776" y="260400"/>
                </a:lnTo>
                <a:lnTo>
                  <a:pt x="5831556" y="239157"/>
                </a:lnTo>
                <a:lnTo>
                  <a:pt x="5790850" y="218737"/>
                </a:lnTo>
                <a:lnTo>
                  <a:pt x="5749669" y="199151"/>
                </a:lnTo>
                <a:lnTo>
                  <a:pt x="5708026" y="180411"/>
                </a:lnTo>
                <a:lnTo>
                  <a:pt x="5665931" y="162528"/>
                </a:lnTo>
                <a:lnTo>
                  <a:pt x="5623395" y="145513"/>
                </a:lnTo>
                <a:lnTo>
                  <a:pt x="5580430" y="129377"/>
                </a:lnTo>
                <a:lnTo>
                  <a:pt x="5537047" y="114133"/>
                </a:lnTo>
                <a:lnTo>
                  <a:pt x="5493257" y="99790"/>
                </a:lnTo>
                <a:lnTo>
                  <a:pt x="5449072" y="86360"/>
                </a:lnTo>
                <a:lnTo>
                  <a:pt x="5404502" y="73855"/>
                </a:lnTo>
                <a:lnTo>
                  <a:pt x="5359559" y="62286"/>
                </a:lnTo>
                <a:lnTo>
                  <a:pt x="5314255" y="51663"/>
                </a:lnTo>
                <a:lnTo>
                  <a:pt x="5268600" y="41999"/>
                </a:lnTo>
                <a:lnTo>
                  <a:pt x="5222606" y="33304"/>
                </a:lnTo>
                <a:lnTo>
                  <a:pt x="5176284" y="25591"/>
                </a:lnTo>
                <a:lnTo>
                  <a:pt x="5129645" y="18869"/>
                </a:lnTo>
                <a:lnTo>
                  <a:pt x="5082701" y="13150"/>
                </a:lnTo>
                <a:lnTo>
                  <a:pt x="5035463" y="8446"/>
                </a:lnTo>
                <a:lnTo>
                  <a:pt x="4987942" y="4767"/>
                </a:lnTo>
                <a:lnTo>
                  <a:pt x="4940148" y="2126"/>
                </a:lnTo>
                <a:lnTo>
                  <a:pt x="4892095" y="533"/>
                </a:lnTo>
                <a:lnTo>
                  <a:pt x="48437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D1340D7-DD93-5666-A7C6-194DD170D365}"/>
              </a:ext>
            </a:extLst>
          </p:cNvPr>
          <p:cNvSpPr/>
          <p:nvPr/>
        </p:nvSpPr>
        <p:spPr>
          <a:xfrm>
            <a:off x="809098" y="479247"/>
            <a:ext cx="2182495" cy="1522730"/>
          </a:xfrm>
          <a:custGeom>
            <a:avLst/>
            <a:gdLst/>
            <a:ahLst/>
            <a:cxnLst/>
            <a:rect l="l" t="t" r="r" b="b"/>
            <a:pathLst>
              <a:path w="2182495" h="1522730">
                <a:moveTo>
                  <a:pt x="1447020" y="0"/>
                </a:moveTo>
                <a:lnTo>
                  <a:pt x="816478" y="0"/>
                </a:lnTo>
                <a:lnTo>
                  <a:pt x="768312" y="1571"/>
                </a:lnTo>
                <a:lnTo>
                  <a:pt x="720952" y="6221"/>
                </a:lnTo>
                <a:lnTo>
                  <a:pt x="674495" y="13851"/>
                </a:lnTo>
                <a:lnTo>
                  <a:pt x="629040" y="24360"/>
                </a:lnTo>
                <a:lnTo>
                  <a:pt x="584687" y="37651"/>
                </a:lnTo>
                <a:lnTo>
                  <a:pt x="541533" y="53625"/>
                </a:lnTo>
                <a:lnTo>
                  <a:pt x="499679" y="72183"/>
                </a:lnTo>
                <a:lnTo>
                  <a:pt x="459223" y="93225"/>
                </a:lnTo>
                <a:lnTo>
                  <a:pt x="420263" y="116654"/>
                </a:lnTo>
                <a:lnTo>
                  <a:pt x="382898" y="142370"/>
                </a:lnTo>
                <a:lnTo>
                  <a:pt x="347228" y="170275"/>
                </a:lnTo>
                <a:lnTo>
                  <a:pt x="313351" y="200269"/>
                </a:lnTo>
                <a:lnTo>
                  <a:pt x="281366" y="232254"/>
                </a:lnTo>
                <a:lnTo>
                  <a:pt x="251372" y="266131"/>
                </a:lnTo>
                <a:lnTo>
                  <a:pt x="223467" y="301801"/>
                </a:lnTo>
                <a:lnTo>
                  <a:pt x="197751" y="339165"/>
                </a:lnTo>
                <a:lnTo>
                  <a:pt x="174323" y="378125"/>
                </a:lnTo>
                <a:lnTo>
                  <a:pt x="153280" y="418582"/>
                </a:lnTo>
                <a:lnTo>
                  <a:pt x="134722" y="460436"/>
                </a:lnTo>
                <a:lnTo>
                  <a:pt x="118749" y="503589"/>
                </a:lnTo>
                <a:lnTo>
                  <a:pt x="105458" y="547943"/>
                </a:lnTo>
                <a:lnTo>
                  <a:pt x="94948" y="593397"/>
                </a:lnTo>
                <a:lnTo>
                  <a:pt x="87319" y="639854"/>
                </a:lnTo>
                <a:lnTo>
                  <a:pt x="82669" y="687215"/>
                </a:lnTo>
                <a:lnTo>
                  <a:pt x="81097" y="735380"/>
                </a:lnTo>
                <a:lnTo>
                  <a:pt x="83087" y="789565"/>
                </a:lnTo>
                <a:lnTo>
                  <a:pt x="88965" y="842700"/>
                </a:lnTo>
                <a:lnTo>
                  <a:pt x="98588" y="894657"/>
                </a:lnTo>
                <a:lnTo>
                  <a:pt x="111814" y="945296"/>
                </a:lnTo>
                <a:lnTo>
                  <a:pt x="128504" y="994475"/>
                </a:lnTo>
                <a:lnTo>
                  <a:pt x="148514" y="1042054"/>
                </a:lnTo>
                <a:lnTo>
                  <a:pt x="171704" y="1087892"/>
                </a:lnTo>
                <a:lnTo>
                  <a:pt x="197933" y="1131849"/>
                </a:lnTo>
                <a:lnTo>
                  <a:pt x="227058" y="1173784"/>
                </a:lnTo>
                <a:lnTo>
                  <a:pt x="25192" y="1375664"/>
                </a:lnTo>
                <a:lnTo>
                  <a:pt x="6297" y="1404131"/>
                </a:lnTo>
                <a:lnTo>
                  <a:pt x="0" y="1436517"/>
                </a:lnTo>
                <a:lnTo>
                  <a:pt x="6302" y="1468906"/>
                </a:lnTo>
                <a:lnTo>
                  <a:pt x="38705" y="1508400"/>
                </a:lnTo>
                <a:lnTo>
                  <a:pt x="86063" y="1522577"/>
                </a:lnTo>
                <a:lnTo>
                  <a:pt x="102505" y="1521001"/>
                </a:lnTo>
                <a:lnTo>
                  <a:pt x="118456" y="1516273"/>
                </a:lnTo>
                <a:lnTo>
                  <a:pt x="133427" y="1508395"/>
                </a:lnTo>
                <a:lnTo>
                  <a:pt x="146934" y="1497368"/>
                </a:lnTo>
                <a:lnTo>
                  <a:pt x="345422" y="1298854"/>
                </a:lnTo>
                <a:lnTo>
                  <a:pt x="384848" y="1329702"/>
                </a:lnTo>
                <a:lnTo>
                  <a:pt x="426334" y="1357874"/>
                </a:lnTo>
                <a:lnTo>
                  <a:pt x="469748" y="1383236"/>
                </a:lnTo>
                <a:lnTo>
                  <a:pt x="514957" y="1405653"/>
                </a:lnTo>
                <a:lnTo>
                  <a:pt x="561828" y="1424990"/>
                </a:lnTo>
                <a:lnTo>
                  <a:pt x="610230" y="1441114"/>
                </a:lnTo>
                <a:lnTo>
                  <a:pt x="660028" y="1453888"/>
                </a:lnTo>
                <a:lnTo>
                  <a:pt x="711090" y="1463179"/>
                </a:lnTo>
                <a:lnTo>
                  <a:pt x="763284" y="1468853"/>
                </a:lnTo>
                <a:lnTo>
                  <a:pt x="816478" y="1470774"/>
                </a:lnTo>
                <a:lnTo>
                  <a:pt x="1447020" y="1470774"/>
                </a:lnTo>
                <a:lnTo>
                  <a:pt x="1495187" y="1469202"/>
                </a:lnTo>
                <a:lnTo>
                  <a:pt x="1542549" y="1464552"/>
                </a:lnTo>
                <a:lnTo>
                  <a:pt x="1589008" y="1456923"/>
                </a:lnTo>
                <a:lnTo>
                  <a:pt x="1634464" y="1446413"/>
                </a:lnTo>
                <a:lnTo>
                  <a:pt x="1678819" y="1433122"/>
                </a:lnTo>
                <a:lnTo>
                  <a:pt x="1721973" y="1417148"/>
                </a:lnTo>
                <a:lnTo>
                  <a:pt x="1763829" y="1398591"/>
                </a:lnTo>
                <a:lnTo>
                  <a:pt x="1804287" y="1377548"/>
                </a:lnTo>
                <a:lnTo>
                  <a:pt x="1843248" y="1354119"/>
                </a:lnTo>
                <a:lnTo>
                  <a:pt x="1880614" y="1328403"/>
                </a:lnTo>
                <a:lnTo>
                  <a:pt x="1916285" y="1300499"/>
                </a:lnTo>
                <a:lnTo>
                  <a:pt x="1950163" y="1270505"/>
                </a:lnTo>
                <a:lnTo>
                  <a:pt x="1982150" y="1238520"/>
                </a:lnTo>
                <a:lnTo>
                  <a:pt x="2012145" y="1204643"/>
                </a:lnTo>
                <a:lnTo>
                  <a:pt x="2040050" y="1168972"/>
                </a:lnTo>
                <a:lnTo>
                  <a:pt x="2065768" y="1131608"/>
                </a:lnTo>
                <a:lnTo>
                  <a:pt x="2089197" y="1092648"/>
                </a:lnTo>
                <a:lnTo>
                  <a:pt x="2110240" y="1052192"/>
                </a:lnTo>
                <a:lnTo>
                  <a:pt x="2128799" y="1010337"/>
                </a:lnTo>
                <a:lnTo>
                  <a:pt x="2144773" y="967184"/>
                </a:lnTo>
                <a:lnTo>
                  <a:pt x="2158065" y="922831"/>
                </a:lnTo>
                <a:lnTo>
                  <a:pt x="2168575" y="877376"/>
                </a:lnTo>
                <a:lnTo>
                  <a:pt x="2176204" y="830919"/>
                </a:lnTo>
                <a:lnTo>
                  <a:pt x="2180854" y="783558"/>
                </a:lnTo>
                <a:lnTo>
                  <a:pt x="2182426" y="735393"/>
                </a:lnTo>
                <a:lnTo>
                  <a:pt x="2180854" y="687215"/>
                </a:lnTo>
                <a:lnTo>
                  <a:pt x="2176204" y="639854"/>
                </a:lnTo>
                <a:lnTo>
                  <a:pt x="2168575" y="593397"/>
                </a:lnTo>
                <a:lnTo>
                  <a:pt x="2158065" y="547943"/>
                </a:lnTo>
                <a:lnTo>
                  <a:pt x="2144773" y="503589"/>
                </a:lnTo>
                <a:lnTo>
                  <a:pt x="2128799" y="460436"/>
                </a:lnTo>
                <a:lnTo>
                  <a:pt x="2110240" y="418582"/>
                </a:lnTo>
                <a:lnTo>
                  <a:pt x="2089197" y="378125"/>
                </a:lnTo>
                <a:lnTo>
                  <a:pt x="2065768" y="339165"/>
                </a:lnTo>
                <a:lnTo>
                  <a:pt x="2040050" y="301801"/>
                </a:lnTo>
                <a:lnTo>
                  <a:pt x="2012145" y="266131"/>
                </a:lnTo>
                <a:lnTo>
                  <a:pt x="1982150" y="232254"/>
                </a:lnTo>
                <a:lnTo>
                  <a:pt x="1950163" y="200269"/>
                </a:lnTo>
                <a:lnTo>
                  <a:pt x="1916285" y="170275"/>
                </a:lnTo>
                <a:lnTo>
                  <a:pt x="1880614" y="142370"/>
                </a:lnTo>
                <a:lnTo>
                  <a:pt x="1843248" y="116654"/>
                </a:lnTo>
                <a:lnTo>
                  <a:pt x="1804287" y="93225"/>
                </a:lnTo>
                <a:lnTo>
                  <a:pt x="1763829" y="72183"/>
                </a:lnTo>
                <a:lnTo>
                  <a:pt x="1721973" y="53625"/>
                </a:lnTo>
                <a:lnTo>
                  <a:pt x="1678819" y="37651"/>
                </a:lnTo>
                <a:lnTo>
                  <a:pt x="1634464" y="24360"/>
                </a:lnTo>
                <a:lnTo>
                  <a:pt x="1589008" y="13851"/>
                </a:lnTo>
                <a:lnTo>
                  <a:pt x="1542549" y="6221"/>
                </a:lnTo>
                <a:lnTo>
                  <a:pt x="1495187" y="1571"/>
                </a:lnTo>
                <a:lnTo>
                  <a:pt x="1447020" y="0"/>
                </a:lnTo>
                <a:close/>
              </a:path>
            </a:pathLst>
          </a:custGeom>
          <a:solidFill>
            <a:srgbClr val="7A2D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C6810F4D-59C7-2961-D2B5-472185F17E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3346" y="743932"/>
            <a:ext cx="1287780" cy="92075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10489" marR="5080" indent="-98425">
              <a:lnSpc>
                <a:spcPts val="3340"/>
              </a:lnSpc>
              <a:spcBef>
                <a:spcPts val="520"/>
              </a:spcBef>
            </a:pPr>
            <a:r>
              <a:rPr sz="3100" spc="-80" dirty="0">
                <a:solidFill>
                  <a:srgbClr val="FFFFFF"/>
                </a:solidFill>
              </a:rPr>
              <a:t>Gwaith </a:t>
            </a:r>
            <a:r>
              <a:rPr sz="3100" spc="-10" dirty="0">
                <a:solidFill>
                  <a:srgbClr val="FFFFFF"/>
                </a:solidFill>
              </a:rPr>
              <a:t>trafod</a:t>
            </a:r>
            <a:endParaRPr sz="3100"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E94DBCD3-F660-8FC6-4E6E-F71E15E2B32F}"/>
              </a:ext>
            </a:extLst>
          </p:cNvPr>
          <p:cNvSpPr txBox="1"/>
          <p:nvPr/>
        </p:nvSpPr>
        <p:spPr>
          <a:xfrm>
            <a:off x="2771812" y="1229016"/>
            <a:ext cx="5062281" cy="3219471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705"/>
              </a:spcBef>
            </a:pPr>
            <a:r>
              <a:rPr lang="en-GB" sz="3600" spc="-20" dirty="0">
                <a:solidFill>
                  <a:srgbClr val="7A2D30"/>
                </a:solidFill>
                <a:latin typeface="Arial"/>
                <a:cs typeface="Arial"/>
              </a:rPr>
              <a:t>Beth yw pwrpas</a:t>
            </a:r>
          </a:p>
          <a:p>
            <a:pPr marL="5715" algn="ctr">
              <a:lnSpc>
                <a:spcPct val="100000"/>
              </a:lnSpc>
              <a:spcBef>
                <a:spcPts val="705"/>
              </a:spcBef>
            </a:pPr>
            <a:r>
              <a:rPr lang="en-GB" sz="3600" b="1" spc="-20" dirty="0">
                <a:solidFill>
                  <a:srgbClr val="7A2D30"/>
                </a:solidFill>
                <a:latin typeface="Arial"/>
                <a:cs typeface="Arial"/>
              </a:rPr>
              <a:t>rheolau</a:t>
            </a:r>
            <a:r>
              <a:rPr lang="en-GB" sz="3600" spc="-20" dirty="0">
                <a:solidFill>
                  <a:srgbClr val="7A2D30"/>
                </a:solidFill>
                <a:latin typeface="Arial"/>
                <a:cs typeface="Arial"/>
              </a:rPr>
              <a:t>? Pa fath o</a:t>
            </a:r>
          </a:p>
          <a:p>
            <a:pPr marL="5715" algn="ctr">
              <a:lnSpc>
                <a:spcPct val="100000"/>
              </a:lnSpc>
              <a:spcBef>
                <a:spcPts val="705"/>
              </a:spcBef>
            </a:pPr>
            <a:r>
              <a:rPr lang="en-GB" sz="3600" spc="-20" dirty="0">
                <a:solidFill>
                  <a:srgbClr val="7A2D30"/>
                </a:solidFill>
                <a:latin typeface="Arial"/>
                <a:cs typeface="Arial"/>
              </a:rPr>
              <a:t>reolau wyt ti’n gorfod eu</a:t>
            </a:r>
          </a:p>
          <a:p>
            <a:pPr marL="5715" algn="ctr">
              <a:lnSpc>
                <a:spcPct val="100000"/>
              </a:lnSpc>
              <a:spcBef>
                <a:spcPts val="705"/>
              </a:spcBef>
            </a:pPr>
            <a:r>
              <a:rPr lang="en-GB" sz="3600" spc="-20" dirty="0">
                <a:solidFill>
                  <a:srgbClr val="7A2D30"/>
                </a:solidFill>
                <a:latin typeface="Arial"/>
                <a:cs typeface="Arial"/>
              </a:rPr>
              <a:t>dilyn yn dy fywyd bob</a:t>
            </a:r>
          </a:p>
          <a:p>
            <a:pPr marL="5715" algn="ctr">
              <a:lnSpc>
                <a:spcPct val="100000"/>
              </a:lnSpc>
              <a:spcBef>
                <a:spcPts val="705"/>
              </a:spcBef>
            </a:pPr>
            <a:r>
              <a:rPr lang="en-GB" sz="3600" spc="-20" dirty="0">
                <a:solidFill>
                  <a:srgbClr val="7A2D30"/>
                </a:solidFill>
                <a:latin typeface="Arial"/>
                <a:cs typeface="Arial"/>
              </a:rPr>
              <a:t>dydd?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E1F34773-2AB7-06E5-51DD-0B79A13499BB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57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F13FD1-0B3D-AAE2-17A9-040A419DF565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7A2D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D9E060BC-69C2-B9DD-5D96-78BB5AF10168}"/>
              </a:ext>
            </a:extLst>
          </p:cNvPr>
          <p:cNvSpPr/>
          <p:nvPr/>
        </p:nvSpPr>
        <p:spPr>
          <a:xfrm>
            <a:off x="4296549" y="3073412"/>
            <a:ext cx="5863590" cy="2641600"/>
          </a:xfrm>
          <a:custGeom>
            <a:avLst/>
            <a:gdLst/>
            <a:ahLst/>
            <a:cxnLst/>
            <a:rect l="l" t="t" r="r" b="b"/>
            <a:pathLst>
              <a:path w="5863590" h="2641600">
                <a:moveTo>
                  <a:pt x="5544921" y="1868754"/>
                </a:moveTo>
                <a:lnTo>
                  <a:pt x="5510225" y="1834896"/>
                </a:lnTo>
                <a:lnTo>
                  <a:pt x="5474919" y="1801660"/>
                </a:lnTo>
                <a:lnTo>
                  <a:pt x="5439029" y="1769046"/>
                </a:lnTo>
                <a:lnTo>
                  <a:pt x="5402567" y="1737067"/>
                </a:lnTo>
                <a:lnTo>
                  <a:pt x="5365534" y="1705724"/>
                </a:lnTo>
                <a:lnTo>
                  <a:pt x="5327942" y="1675028"/>
                </a:lnTo>
                <a:lnTo>
                  <a:pt x="5289804" y="1644992"/>
                </a:lnTo>
                <a:lnTo>
                  <a:pt x="5251107" y="1615630"/>
                </a:lnTo>
                <a:lnTo>
                  <a:pt x="5211889" y="1586928"/>
                </a:lnTo>
                <a:lnTo>
                  <a:pt x="5172151" y="1558925"/>
                </a:lnTo>
                <a:lnTo>
                  <a:pt x="5131892" y="1531620"/>
                </a:lnTo>
                <a:lnTo>
                  <a:pt x="5091112" y="1505000"/>
                </a:lnTo>
                <a:lnTo>
                  <a:pt x="5049850" y="1479105"/>
                </a:lnTo>
                <a:lnTo>
                  <a:pt x="5008092" y="1453934"/>
                </a:lnTo>
                <a:lnTo>
                  <a:pt x="4965852" y="1429473"/>
                </a:lnTo>
                <a:lnTo>
                  <a:pt x="4923142" y="1405763"/>
                </a:lnTo>
                <a:lnTo>
                  <a:pt x="4879962" y="1382801"/>
                </a:lnTo>
                <a:lnTo>
                  <a:pt x="4836338" y="1360589"/>
                </a:lnTo>
                <a:lnTo>
                  <a:pt x="4792256" y="1339138"/>
                </a:lnTo>
                <a:lnTo>
                  <a:pt x="4747742" y="1318463"/>
                </a:lnTo>
                <a:lnTo>
                  <a:pt x="4702797" y="1298575"/>
                </a:lnTo>
                <a:lnTo>
                  <a:pt x="4657433" y="1279461"/>
                </a:lnTo>
                <a:lnTo>
                  <a:pt x="4611649" y="1261160"/>
                </a:lnTo>
                <a:lnTo>
                  <a:pt x="4565472" y="1243660"/>
                </a:lnTo>
                <a:lnTo>
                  <a:pt x="4518901" y="1226985"/>
                </a:lnTo>
                <a:lnTo>
                  <a:pt x="4471936" y="1211122"/>
                </a:lnTo>
                <a:lnTo>
                  <a:pt x="4424604" y="1196098"/>
                </a:lnTo>
                <a:lnTo>
                  <a:pt x="4376890" y="1181925"/>
                </a:lnTo>
                <a:lnTo>
                  <a:pt x="4328833" y="1168590"/>
                </a:lnTo>
                <a:lnTo>
                  <a:pt x="4280420" y="1156119"/>
                </a:lnTo>
                <a:lnTo>
                  <a:pt x="4231652" y="1144524"/>
                </a:lnTo>
                <a:lnTo>
                  <a:pt x="4182567" y="1133805"/>
                </a:lnTo>
                <a:lnTo>
                  <a:pt x="4133151" y="1123962"/>
                </a:lnTo>
                <a:lnTo>
                  <a:pt x="4083418" y="1115021"/>
                </a:lnTo>
                <a:lnTo>
                  <a:pt x="4033380" y="1106982"/>
                </a:lnTo>
                <a:lnTo>
                  <a:pt x="3983050" y="1099870"/>
                </a:lnTo>
                <a:lnTo>
                  <a:pt x="3932415" y="1093660"/>
                </a:lnTo>
                <a:lnTo>
                  <a:pt x="3881513" y="1088390"/>
                </a:lnTo>
                <a:lnTo>
                  <a:pt x="3830332" y="1084059"/>
                </a:lnTo>
                <a:lnTo>
                  <a:pt x="3778885" y="1080668"/>
                </a:lnTo>
                <a:lnTo>
                  <a:pt x="3727183" y="1078242"/>
                </a:lnTo>
                <a:lnTo>
                  <a:pt x="3675240" y="1076782"/>
                </a:lnTo>
                <a:lnTo>
                  <a:pt x="3623056" y="1076286"/>
                </a:lnTo>
                <a:lnTo>
                  <a:pt x="3574580" y="1076706"/>
                </a:lnTo>
                <a:lnTo>
                  <a:pt x="3526294" y="1077976"/>
                </a:lnTo>
                <a:lnTo>
                  <a:pt x="3478225" y="1080071"/>
                </a:lnTo>
                <a:lnTo>
                  <a:pt x="3430384" y="1082992"/>
                </a:lnTo>
                <a:lnTo>
                  <a:pt x="3382759" y="1086739"/>
                </a:lnTo>
                <a:lnTo>
                  <a:pt x="3335375" y="1091285"/>
                </a:lnTo>
                <a:lnTo>
                  <a:pt x="3288220" y="1096645"/>
                </a:lnTo>
                <a:lnTo>
                  <a:pt x="3241319" y="1102804"/>
                </a:lnTo>
                <a:lnTo>
                  <a:pt x="3194659" y="1109751"/>
                </a:lnTo>
                <a:lnTo>
                  <a:pt x="3148279" y="1117485"/>
                </a:lnTo>
                <a:lnTo>
                  <a:pt x="3102152" y="1126007"/>
                </a:lnTo>
                <a:lnTo>
                  <a:pt x="3056305" y="1135278"/>
                </a:lnTo>
                <a:lnTo>
                  <a:pt x="3010738" y="1145324"/>
                </a:lnTo>
                <a:lnTo>
                  <a:pt x="2965462" y="1156131"/>
                </a:lnTo>
                <a:lnTo>
                  <a:pt x="2920479" y="1167688"/>
                </a:lnTo>
                <a:lnTo>
                  <a:pt x="2875800" y="1179982"/>
                </a:lnTo>
                <a:lnTo>
                  <a:pt x="2831427" y="1193012"/>
                </a:lnTo>
                <a:lnTo>
                  <a:pt x="2787370" y="1206766"/>
                </a:lnTo>
                <a:lnTo>
                  <a:pt x="2743644" y="1221244"/>
                </a:lnTo>
                <a:lnTo>
                  <a:pt x="2700236" y="1236433"/>
                </a:lnTo>
                <a:lnTo>
                  <a:pt x="2657170" y="1252347"/>
                </a:lnTo>
                <a:lnTo>
                  <a:pt x="2614460" y="1268945"/>
                </a:lnTo>
                <a:lnTo>
                  <a:pt x="2572093" y="1286243"/>
                </a:lnTo>
                <a:lnTo>
                  <a:pt x="2530081" y="1304226"/>
                </a:lnTo>
                <a:lnTo>
                  <a:pt x="2488438" y="1322882"/>
                </a:lnTo>
                <a:lnTo>
                  <a:pt x="2447163" y="1342224"/>
                </a:lnTo>
                <a:lnTo>
                  <a:pt x="2406269" y="1362227"/>
                </a:lnTo>
                <a:lnTo>
                  <a:pt x="2365768" y="1382877"/>
                </a:lnTo>
                <a:lnTo>
                  <a:pt x="2325649" y="1404188"/>
                </a:lnTo>
                <a:lnTo>
                  <a:pt x="2285936" y="1426146"/>
                </a:lnTo>
                <a:lnTo>
                  <a:pt x="2246630" y="1448739"/>
                </a:lnTo>
                <a:lnTo>
                  <a:pt x="2207742" y="1471968"/>
                </a:lnTo>
                <a:lnTo>
                  <a:pt x="2169274" y="1495818"/>
                </a:lnTo>
                <a:lnTo>
                  <a:pt x="2131237" y="1520278"/>
                </a:lnTo>
                <a:lnTo>
                  <a:pt x="2093620" y="1545348"/>
                </a:lnTo>
                <a:lnTo>
                  <a:pt x="2056460" y="1571028"/>
                </a:lnTo>
                <a:lnTo>
                  <a:pt x="2019744" y="1597304"/>
                </a:lnTo>
                <a:lnTo>
                  <a:pt x="1983486" y="1624164"/>
                </a:lnTo>
                <a:lnTo>
                  <a:pt x="1947684" y="1651609"/>
                </a:lnTo>
                <a:lnTo>
                  <a:pt x="1912366" y="1679625"/>
                </a:lnTo>
                <a:lnTo>
                  <a:pt x="1877517" y="1708213"/>
                </a:lnTo>
                <a:lnTo>
                  <a:pt x="1843151" y="1737360"/>
                </a:lnTo>
                <a:lnTo>
                  <a:pt x="1809267" y="1767065"/>
                </a:lnTo>
                <a:lnTo>
                  <a:pt x="1775891" y="1797304"/>
                </a:lnTo>
                <a:lnTo>
                  <a:pt x="1743024" y="1828101"/>
                </a:lnTo>
                <a:lnTo>
                  <a:pt x="1710664" y="1859419"/>
                </a:lnTo>
                <a:lnTo>
                  <a:pt x="1678825" y="1891258"/>
                </a:lnTo>
                <a:lnTo>
                  <a:pt x="1647507" y="1923630"/>
                </a:lnTo>
                <a:lnTo>
                  <a:pt x="1616722" y="1956498"/>
                </a:lnTo>
                <a:lnTo>
                  <a:pt x="1586484" y="1989886"/>
                </a:lnTo>
                <a:lnTo>
                  <a:pt x="1556791" y="2023770"/>
                </a:lnTo>
                <a:lnTo>
                  <a:pt x="1527644" y="2058136"/>
                </a:lnTo>
                <a:lnTo>
                  <a:pt x="1499069" y="2092998"/>
                </a:lnTo>
                <a:lnTo>
                  <a:pt x="1471053" y="2128329"/>
                </a:lnTo>
                <a:lnTo>
                  <a:pt x="1443609" y="2164130"/>
                </a:lnTo>
                <a:lnTo>
                  <a:pt x="1416761" y="2200389"/>
                </a:lnTo>
                <a:lnTo>
                  <a:pt x="1390484" y="2237117"/>
                </a:lnTo>
                <a:lnTo>
                  <a:pt x="1364818" y="2274278"/>
                </a:lnTo>
                <a:lnTo>
                  <a:pt x="1339748" y="2311895"/>
                </a:lnTo>
                <a:lnTo>
                  <a:pt x="1315288" y="2349944"/>
                </a:lnTo>
                <a:lnTo>
                  <a:pt x="1291450" y="2388412"/>
                </a:lnTo>
                <a:lnTo>
                  <a:pt x="1268222" y="2427313"/>
                </a:lnTo>
                <a:lnTo>
                  <a:pt x="1245641" y="2466619"/>
                </a:lnTo>
                <a:lnTo>
                  <a:pt x="1223683" y="2506345"/>
                </a:lnTo>
                <a:lnTo>
                  <a:pt x="1202385" y="2546464"/>
                </a:lnTo>
                <a:lnTo>
                  <a:pt x="1181722" y="2586964"/>
                </a:lnTo>
                <a:lnTo>
                  <a:pt x="1161732" y="2627871"/>
                </a:lnTo>
                <a:lnTo>
                  <a:pt x="1155306" y="2641587"/>
                </a:lnTo>
                <a:lnTo>
                  <a:pt x="1559102" y="2641587"/>
                </a:lnTo>
                <a:lnTo>
                  <a:pt x="1578063" y="2608503"/>
                </a:lnTo>
                <a:lnTo>
                  <a:pt x="1601254" y="2569756"/>
                </a:lnTo>
                <a:lnTo>
                  <a:pt x="1625155" y="2531491"/>
                </a:lnTo>
                <a:lnTo>
                  <a:pt x="1649768" y="2493721"/>
                </a:lnTo>
                <a:lnTo>
                  <a:pt x="1675066" y="2456446"/>
                </a:lnTo>
                <a:lnTo>
                  <a:pt x="1701063" y="2419693"/>
                </a:lnTo>
                <a:lnTo>
                  <a:pt x="1727720" y="2383459"/>
                </a:lnTo>
                <a:lnTo>
                  <a:pt x="1755051" y="2347747"/>
                </a:lnTo>
                <a:lnTo>
                  <a:pt x="1783041" y="2312568"/>
                </a:lnTo>
                <a:lnTo>
                  <a:pt x="1811680" y="2277948"/>
                </a:lnTo>
                <a:lnTo>
                  <a:pt x="1840953" y="2243886"/>
                </a:lnTo>
                <a:lnTo>
                  <a:pt x="1870862" y="2210384"/>
                </a:lnTo>
                <a:lnTo>
                  <a:pt x="1901393" y="2177453"/>
                </a:lnTo>
                <a:lnTo>
                  <a:pt x="1932533" y="2145119"/>
                </a:lnTo>
                <a:lnTo>
                  <a:pt x="1964283" y="2113369"/>
                </a:lnTo>
                <a:lnTo>
                  <a:pt x="1996617" y="2082215"/>
                </a:lnTo>
                <a:lnTo>
                  <a:pt x="2029536" y="2051685"/>
                </a:lnTo>
                <a:lnTo>
                  <a:pt x="2063026" y="2021776"/>
                </a:lnTo>
                <a:lnTo>
                  <a:pt x="2097100" y="1992490"/>
                </a:lnTo>
                <a:lnTo>
                  <a:pt x="2131707" y="1963851"/>
                </a:lnTo>
                <a:lnTo>
                  <a:pt x="2166886" y="1935848"/>
                </a:lnTo>
                <a:lnTo>
                  <a:pt x="2202586" y="1908517"/>
                </a:lnTo>
                <a:lnTo>
                  <a:pt x="2238819" y="1881847"/>
                </a:lnTo>
                <a:lnTo>
                  <a:pt x="2275573" y="1855851"/>
                </a:lnTo>
                <a:lnTo>
                  <a:pt x="2312847" y="1830539"/>
                </a:lnTo>
                <a:lnTo>
                  <a:pt x="2350617" y="1805927"/>
                </a:lnTo>
                <a:lnTo>
                  <a:pt x="2388870" y="1782013"/>
                </a:lnTo>
                <a:lnTo>
                  <a:pt x="2427617" y="1758823"/>
                </a:lnTo>
                <a:lnTo>
                  <a:pt x="2466835" y="1736344"/>
                </a:lnTo>
                <a:lnTo>
                  <a:pt x="2506522" y="1714601"/>
                </a:lnTo>
                <a:lnTo>
                  <a:pt x="2546667" y="1693595"/>
                </a:lnTo>
                <a:lnTo>
                  <a:pt x="2587256" y="1673339"/>
                </a:lnTo>
                <a:lnTo>
                  <a:pt x="2628277" y="1653844"/>
                </a:lnTo>
                <a:lnTo>
                  <a:pt x="2669730" y="1635112"/>
                </a:lnTo>
                <a:lnTo>
                  <a:pt x="2711602" y="1617167"/>
                </a:lnTo>
                <a:lnTo>
                  <a:pt x="2753893" y="1599996"/>
                </a:lnTo>
                <a:lnTo>
                  <a:pt x="2796578" y="1583626"/>
                </a:lnTo>
                <a:lnTo>
                  <a:pt x="2839656" y="1568056"/>
                </a:lnTo>
                <a:lnTo>
                  <a:pt x="2883116" y="1553311"/>
                </a:lnTo>
                <a:lnTo>
                  <a:pt x="2926943" y="1539379"/>
                </a:lnTo>
                <a:lnTo>
                  <a:pt x="2971152" y="1526286"/>
                </a:lnTo>
                <a:lnTo>
                  <a:pt x="3015704" y="1514030"/>
                </a:lnTo>
                <a:lnTo>
                  <a:pt x="3060598" y="1502625"/>
                </a:lnTo>
                <a:lnTo>
                  <a:pt x="3105835" y="1492084"/>
                </a:lnTo>
                <a:lnTo>
                  <a:pt x="3151403" y="1482407"/>
                </a:lnTo>
                <a:lnTo>
                  <a:pt x="3197288" y="1473606"/>
                </a:lnTo>
                <a:lnTo>
                  <a:pt x="3243478" y="1465694"/>
                </a:lnTo>
                <a:lnTo>
                  <a:pt x="3289973" y="1458683"/>
                </a:lnTo>
                <a:lnTo>
                  <a:pt x="3336760" y="1452575"/>
                </a:lnTo>
                <a:lnTo>
                  <a:pt x="3383826" y="1447380"/>
                </a:lnTo>
                <a:lnTo>
                  <a:pt x="3431159" y="1443101"/>
                </a:lnTo>
                <a:lnTo>
                  <a:pt x="3478758" y="1439760"/>
                </a:lnTo>
                <a:lnTo>
                  <a:pt x="3526625" y="1437373"/>
                </a:lnTo>
                <a:lnTo>
                  <a:pt x="3574719" y="1435925"/>
                </a:lnTo>
                <a:lnTo>
                  <a:pt x="3623056" y="1435442"/>
                </a:lnTo>
                <a:lnTo>
                  <a:pt x="3675672" y="1436014"/>
                </a:lnTo>
                <a:lnTo>
                  <a:pt x="3728008" y="1437728"/>
                </a:lnTo>
                <a:lnTo>
                  <a:pt x="3780040" y="1440561"/>
                </a:lnTo>
                <a:lnTo>
                  <a:pt x="3831780" y="1444510"/>
                </a:lnTo>
                <a:lnTo>
                  <a:pt x="3883202" y="1449565"/>
                </a:lnTo>
                <a:lnTo>
                  <a:pt x="3934282" y="1455712"/>
                </a:lnTo>
                <a:lnTo>
                  <a:pt x="3985044" y="1462938"/>
                </a:lnTo>
                <a:lnTo>
                  <a:pt x="4035437" y="1471231"/>
                </a:lnTo>
                <a:lnTo>
                  <a:pt x="4085475" y="1480566"/>
                </a:lnTo>
                <a:lnTo>
                  <a:pt x="4135132" y="1490954"/>
                </a:lnTo>
                <a:lnTo>
                  <a:pt x="4184408" y="1502384"/>
                </a:lnTo>
                <a:lnTo>
                  <a:pt x="4233278" y="1514817"/>
                </a:lnTo>
                <a:lnTo>
                  <a:pt x="4281741" y="1528267"/>
                </a:lnTo>
                <a:lnTo>
                  <a:pt x="4329785" y="1542707"/>
                </a:lnTo>
                <a:lnTo>
                  <a:pt x="4377385" y="1558137"/>
                </a:lnTo>
                <a:lnTo>
                  <a:pt x="4424553" y="1574546"/>
                </a:lnTo>
                <a:lnTo>
                  <a:pt x="4471251" y="1591906"/>
                </a:lnTo>
                <a:lnTo>
                  <a:pt x="4517479" y="1610207"/>
                </a:lnTo>
                <a:lnTo>
                  <a:pt x="4563237" y="1629460"/>
                </a:lnTo>
                <a:lnTo>
                  <a:pt x="4608487" y="1649628"/>
                </a:lnTo>
                <a:lnTo>
                  <a:pt x="4653242" y="1670723"/>
                </a:lnTo>
                <a:lnTo>
                  <a:pt x="4697476" y="1692706"/>
                </a:lnTo>
                <a:lnTo>
                  <a:pt x="4741176" y="1715579"/>
                </a:lnTo>
                <a:lnTo>
                  <a:pt x="4784344" y="1739341"/>
                </a:lnTo>
                <a:lnTo>
                  <a:pt x="4826952" y="1763953"/>
                </a:lnTo>
                <a:lnTo>
                  <a:pt x="4869002" y="1789430"/>
                </a:lnTo>
                <a:lnTo>
                  <a:pt x="4910480" y="1815744"/>
                </a:lnTo>
                <a:lnTo>
                  <a:pt x="4951361" y="1842897"/>
                </a:lnTo>
                <a:lnTo>
                  <a:pt x="4991646" y="1870862"/>
                </a:lnTo>
                <a:lnTo>
                  <a:pt x="5031321" y="1899640"/>
                </a:lnTo>
                <a:lnTo>
                  <a:pt x="5070373" y="1929206"/>
                </a:lnTo>
                <a:lnTo>
                  <a:pt x="5108778" y="1959559"/>
                </a:lnTo>
                <a:lnTo>
                  <a:pt x="5146548" y="1990686"/>
                </a:lnTo>
                <a:lnTo>
                  <a:pt x="5183657" y="2022563"/>
                </a:lnTo>
                <a:lnTo>
                  <a:pt x="5220093" y="2055190"/>
                </a:lnTo>
                <a:lnTo>
                  <a:pt x="5255857" y="2088565"/>
                </a:lnTo>
                <a:lnTo>
                  <a:pt x="5290909" y="2122652"/>
                </a:lnTo>
                <a:lnTo>
                  <a:pt x="5544921" y="1868754"/>
                </a:lnTo>
                <a:close/>
              </a:path>
              <a:path w="5863590" h="2641600">
                <a:moveTo>
                  <a:pt x="5863450" y="736600"/>
                </a:moveTo>
                <a:lnTo>
                  <a:pt x="5784050" y="685800"/>
                </a:lnTo>
                <a:lnTo>
                  <a:pt x="5743841" y="647700"/>
                </a:lnTo>
                <a:lnTo>
                  <a:pt x="5621032" y="571500"/>
                </a:lnTo>
                <a:lnTo>
                  <a:pt x="5452364" y="469900"/>
                </a:lnTo>
                <a:lnTo>
                  <a:pt x="5409349" y="457200"/>
                </a:lnTo>
                <a:lnTo>
                  <a:pt x="5278336" y="381000"/>
                </a:lnTo>
                <a:lnTo>
                  <a:pt x="5234025" y="368300"/>
                </a:lnTo>
                <a:lnTo>
                  <a:pt x="5144478" y="317500"/>
                </a:lnTo>
                <a:lnTo>
                  <a:pt x="5099240" y="304800"/>
                </a:lnTo>
                <a:lnTo>
                  <a:pt x="5053698" y="279400"/>
                </a:lnTo>
                <a:lnTo>
                  <a:pt x="4961750" y="254000"/>
                </a:lnTo>
                <a:lnTo>
                  <a:pt x="4915344" y="228600"/>
                </a:lnTo>
                <a:lnTo>
                  <a:pt x="4821694" y="203200"/>
                </a:lnTo>
                <a:lnTo>
                  <a:pt x="4774450" y="177800"/>
                </a:lnTo>
                <a:lnTo>
                  <a:pt x="4436542" y="88900"/>
                </a:lnTo>
                <a:lnTo>
                  <a:pt x="4387291" y="88900"/>
                </a:lnTo>
                <a:lnTo>
                  <a:pt x="4238142" y="50800"/>
                </a:lnTo>
                <a:lnTo>
                  <a:pt x="4187990" y="50800"/>
                </a:lnTo>
                <a:lnTo>
                  <a:pt x="4137622" y="38100"/>
                </a:lnTo>
                <a:lnTo>
                  <a:pt x="4087037" y="38100"/>
                </a:lnTo>
                <a:lnTo>
                  <a:pt x="4036250" y="25400"/>
                </a:lnTo>
                <a:lnTo>
                  <a:pt x="3985260" y="25400"/>
                </a:lnTo>
                <a:lnTo>
                  <a:pt x="3934079" y="12700"/>
                </a:lnTo>
                <a:lnTo>
                  <a:pt x="3675367" y="12700"/>
                </a:lnTo>
                <a:lnTo>
                  <a:pt x="3623106" y="0"/>
                </a:lnTo>
                <a:lnTo>
                  <a:pt x="3574694" y="12700"/>
                </a:lnTo>
                <a:lnTo>
                  <a:pt x="3334893" y="12700"/>
                </a:lnTo>
                <a:lnTo>
                  <a:pt x="3287395" y="25400"/>
                </a:lnTo>
                <a:lnTo>
                  <a:pt x="3192932" y="25400"/>
                </a:lnTo>
                <a:lnTo>
                  <a:pt x="3145955" y="38100"/>
                </a:lnTo>
                <a:lnTo>
                  <a:pt x="3099143" y="38100"/>
                </a:lnTo>
                <a:lnTo>
                  <a:pt x="3052521" y="50800"/>
                </a:lnTo>
                <a:lnTo>
                  <a:pt x="3006090" y="50800"/>
                </a:lnTo>
                <a:lnTo>
                  <a:pt x="2913786" y="76200"/>
                </a:lnTo>
                <a:lnTo>
                  <a:pt x="2867914" y="76200"/>
                </a:lnTo>
                <a:lnTo>
                  <a:pt x="2291029" y="241300"/>
                </a:lnTo>
                <a:lnTo>
                  <a:pt x="2248255" y="266700"/>
                </a:lnTo>
                <a:lnTo>
                  <a:pt x="2163483" y="292100"/>
                </a:lnTo>
                <a:lnTo>
                  <a:pt x="2121471" y="317500"/>
                </a:lnTo>
                <a:lnTo>
                  <a:pt x="2079713" y="330200"/>
                </a:lnTo>
                <a:lnTo>
                  <a:pt x="2038235" y="355600"/>
                </a:lnTo>
                <a:lnTo>
                  <a:pt x="1997011" y="368300"/>
                </a:lnTo>
                <a:lnTo>
                  <a:pt x="1956054" y="393700"/>
                </a:lnTo>
                <a:lnTo>
                  <a:pt x="1915375" y="406400"/>
                </a:lnTo>
                <a:lnTo>
                  <a:pt x="1834857" y="457200"/>
                </a:lnTo>
                <a:lnTo>
                  <a:pt x="1795018" y="469900"/>
                </a:lnTo>
                <a:lnTo>
                  <a:pt x="1677238" y="546100"/>
                </a:lnTo>
                <a:lnTo>
                  <a:pt x="1638566" y="558800"/>
                </a:lnTo>
                <a:lnTo>
                  <a:pt x="1562138" y="609600"/>
                </a:lnTo>
                <a:lnTo>
                  <a:pt x="1449832" y="685800"/>
                </a:lnTo>
                <a:lnTo>
                  <a:pt x="1340383" y="762000"/>
                </a:lnTo>
                <a:lnTo>
                  <a:pt x="1304556" y="800100"/>
                </a:lnTo>
                <a:lnTo>
                  <a:pt x="1233919" y="850900"/>
                </a:lnTo>
                <a:lnTo>
                  <a:pt x="1164628" y="901700"/>
                </a:lnTo>
                <a:lnTo>
                  <a:pt x="1130515" y="939800"/>
                </a:lnTo>
                <a:lnTo>
                  <a:pt x="1063332" y="990600"/>
                </a:lnTo>
                <a:lnTo>
                  <a:pt x="1030274" y="1028700"/>
                </a:lnTo>
                <a:lnTo>
                  <a:pt x="997585" y="1054100"/>
                </a:lnTo>
                <a:lnTo>
                  <a:pt x="965250" y="1092200"/>
                </a:lnTo>
                <a:lnTo>
                  <a:pt x="933297" y="1117600"/>
                </a:lnTo>
                <a:lnTo>
                  <a:pt x="901712" y="1155700"/>
                </a:lnTo>
                <a:lnTo>
                  <a:pt x="870508" y="1181100"/>
                </a:lnTo>
                <a:lnTo>
                  <a:pt x="839673" y="1219200"/>
                </a:lnTo>
                <a:lnTo>
                  <a:pt x="809231" y="1244600"/>
                </a:lnTo>
                <a:lnTo>
                  <a:pt x="779170" y="1282700"/>
                </a:lnTo>
                <a:lnTo>
                  <a:pt x="749503" y="1320800"/>
                </a:lnTo>
                <a:lnTo>
                  <a:pt x="720229" y="1346200"/>
                </a:lnTo>
                <a:lnTo>
                  <a:pt x="691362" y="1384300"/>
                </a:lnTo>
                <a:lnTo>
                  <a:pt x="662889" y="1422400"/>
                </a:lnTo>
                <a:lnTo>
                  <a:pt x="634809" y="1460500"/>
                </a:lnTo>
                <a:lnTo>
                  <a:pt x="607161" y="1485900"/>
                </a:lnTo>
                <a:lnTo>
                  <a:pt x="579907" y="1524000"/>
                </a:lnTo>
                <a:lnTo>
                  <a:pt x="553072" y="1562100"/>
                </a:lnTo>
                <a:lnTo>
                  <a:pt x="526669" y="1600200"/>
                </a:lnTo>
                <a:lnTo>
                  <a:pt x="500672" y="1638300"/>
                </a:lnTo>
                <a:lnTo>
                  <a:pt x="475107" y="1676400"/>
                </a:lnTo>
                <a:lnTo>
                  <a:pt x="449973" y="1714500"/>
                </a:lnTo>
                <a:lnTo>
                  <a:pt x="425272" y="1752600"/>
                </a:lnTo>
                <a:lnTo>
                  <a:pt x="401015" y="1790700"/>
                </a:lnTo>
                <a:lnTo>
                  <a:pt x="377190" y="1828800"/>
                </a:lnTo>
                <a:lnTo>
                  <a:pt x="353822" y="1866900"/>
                </a:lnTo>
                <a:lnTo>
                  <a:pt x="330885" y="1905000"/>
                </a:lnTo>
                <a:lnTo>
                  <a:pt x="308406" y="1943100"/>
                </a:lnTo>
                <a:lnTo>
                  <a:pt x="286385" y="1981200"/>
                </a:lnTo>
                <a:lnTo>
                  <a:pt x="264820" y="2019300"/>
                </a:lnTo>
                <a:lnTo>
                  <a:pt x="243713" y="2057400"/>
                </a:lnTo>
                <a:lnTo>
                  <a:pt x="223075" y="2108200"/>
                </a:lnTo>
                <a:lnTo>
                  <a:pt x="202907" y="2146300"/>
                </a:lnTo>
                <a:lnTo>
                  <a:pt x="183210" y="2184400"/>
                </a:lnTo>
                <a:lnTo>
                  <a:pt x="163995" y="2222500"/>
                </a:lnTo>
                <a:lnTo>
                  <a:pt x="145249" y="2260600"/>
                </a:lnTo>
                <a:lnTo>
                  <a:pt x="127000" y="2311400"/>
                </a:lnTo>
                <a:lnTo>
                  <a:pt x="109232" y="2349500"/>
                </a:lnTo>
                <a:lnTo>
                  <a:pt x="91948" y="2387600"/>
                </a:lnTo>
                <a:lnTo>
                  <a:pt x="75171" y="2438400"/>
                </a:lnTo>
                <a:lnTo>
                  <a:pt x="58877" y="2476500"/>
                </a:lnTo>
                <a:lnTo>
                  <a:pt x="43091" y="2527300"/>
                </a:lnTo>
                <a:lnTo>
                  <a:pt x="27813" y="2565400"/>
                </a:lnTo>
                <a:lnTo>
                  <a:pt x="13042" y="2603500"/>
                </a:lnTo>
                <a:lnTo>
                  <a:pt x="0" y="2641587"/>
                </a:lnTo>
                <a:lnTo>
                  <a:pt x="379209" y="2641587"/>
                </a:lnTo>
                <a:lnTo>
                  <a:pt x="390144" y="2616200"/>
                </a:lnTo>
                <a:lnTo>
                  <a:pt x="406247" y="2578100"/>
                </a:lnTo>
                <a:lnTo>
                  <a:pt x="422897" y="2527300"/>
                </a:lnTo>
                <a:lnTo>
                  <a:pt x="440080" y="2489200"/>
                </a:lnTo>
                <a:lnTo>
                  <a:pt x="457809" y="2451100"/>
                </a:lnTo>
                <a:lnTo>
                  <a:pt x="476072" y="2413000"/>
                </a:lnTo>
                <a:lnTo>
                  <a:pt x="494868" y="2362200"/>
                </a:lnTo>
                <a:lnTo>
                  <a:pt x="514184" y="2324100"/>
                </a:lnTo>
                <a:lnTo>
                  <a:pt x="534022" y="2286000"/>
                </a:lnTo>
                <a:lnTo>
                  <a:pt x="554393" y="2247900"/>
                </a:lnTo>
                <a:lnTo>
                  <a:pt x="575259" y="2197100"/>
                </a:lnTo>
                <a:lnTo>
                  <a:pt x="596646" y="2159000"/>
                </a:lnTo>
                <a:lnTo>
                  <a:pt x="618528" y="2120900"/>
                </a:lnTo>
                <a:lnTo>
                  <a:pt x="640918" y="2082800"/>
                </a:lnTo>
                <a:lnTo>
                  <a:pt x="663803" y="2044700"/>
                </a:lnTo>
                <a:lnTo>
                  <a:pt x="687184" y="2006600"/>
                </a:lnTo>
                <a:lnTo>
                  <a:pt x="711047" y="1968500"/>
                </a:lnTo>
                <a:lnTo>
                  <a:pt x="735393" y="1930400"/>
                </a:lnTo>
                <a:lnTo>
                  <a:pt x="760222" y="1892300"/>
                </a:lnTo>
                <a:lnTo>
                  <a:pt x="785520" y="1854200"/>
                </a:lnTo>
                <a:lnTo>
                  <a:pt x="811301" y="1816100"/>
                </a:lnTo>
                <a:lnTo>
                  <a:pt x="837539" y="1778000"/>
                </a:lnTo>
                <a:lnTo>
                  <a:pt x="864235" y="1752600"/>
                </a:lnTo>
                <a:lnTo>
                  <a:pt x="891387" y="1714500"/>
                </a:lnTo>
                <a:lnTo>
                  <a:pt x="918997" y="1676400"/>
                </a:lnTo>
                <a:lnTo>
                  <a:pt x="947064" y="1638300"/>
                </a:lnTo>
                <a:lnTo>
                  <a:pt x="975563" y="1600200"/>
                </a:lnTo>
                <a:lnTo>
                  <a:pt x="1004506" y="1574800"/>
                </a:lnTo>
                <a:lnTo>
                  <a:pt x="1033881" y="1536700"/>
                </a:lnTo>
                <a:lnTo>
                  <a:pt x="1063701" y="1498600"/>
                </a:lnTo>
                <a:lnTo>
                  <a:pt x="1093939" y="1473200"/>
                </a:lnTo>
                <a:lnTo>
                  <a:pt x="1124597" y="1435100"/>
                </a:lnTo>
                <a:lnTo>
                  <a:pt x="1155674" y="1409700"/>
                </a:lnTo>
                <a:lnTo>
                  <a:pt x="1187170" y="1371600"/>
                </a:lnTo>
                <a:lnTo>
                  <a:pt x="1219073" y="1346200"/>
                </a:lnTo>
                <a:lnTo>
                  <a:pt x="1251381" y="1308100"/>
                </a:lnTo>
                <a:lnTo>
                  <a:pt x="1284097" y="1282700"/>
                </a:lnTo>
                <a:lnTo>
                  <a:pt x="1317205" y="1244600"/>
                </a:lnTo>
                <a:lnTo>
                  <a:pt x="1384592" y="1193800"/>
                </a:lnTo>
                <a:lnTo>
                  <a:pt x="1418856" y="1168400"/>
                </a:lnTo>
                <a:lnTo>
                  <a:pt x="1453515" y="1130300"/>
                </a:lnTo>
                <a:lnTo>
                  <a:pt x="1523936" y="1079500"/>
                </a:lnTo>
                <a:lnTo>
                  <a:pt x="1595831" y="1028700"/>
                </a:lnTo>
                <a:lnTo>
                  <a:pt x="1706346" y="952500"/>
                </a:lnTo>
                <a:lnTo>
                  <a:pt x="1819960" y="876300"/>
                </a:lnTo>
                <a:lnTo>
                  <a:pt x="1936572" y="800100"/>
                </a:lnTo>
                <a:lnTo>
                  <a:pt x="1976094" y="787400"/>
                </a:lnTo>
                <a:lnTo>
                  <a:pt x="2056066" y="736600"/>
                </a:lnTo>
                <a:lnTo>
                  <a:pt x="2096503" y="723900"/>
                </a:lnTo>
                <a:lnTo>
                  <a:pt x="2137257" y="698500"/>
                </a:lnTo>
                <a:lnTo>
                  <a:pt x="2178304" y="685800"/>
                </a:lnTo>
                <a:lnTo>
                  <a:pt x="2219642" y="660400"/>
                </a:lnTo>
                <a:lnTo>
                  <a:pt x="2261273" y="647700"/>
                </a:lnTo>
                <a:lnTo>
                  <a:pt x="2303183" y="622300"/>
                </a:lnTo>
                <a:lnTo>
                  <a:pt x="2387841" y="596900"/>
                </a:lnTo>
                <a:lnTo>
                  <a:pt x="2430589" y="571500"/>
                </a:lnTo>
                <a:lnTo>
                  <a:pt x="2917444" y="431800"/>
                </a:lnTo>
                <a:lnTo>
                  <a:pt x="2963100" y="431800"/>
                </a:lnTo>
                <a:lnTo>
                  <a:pt x="3055074" y="406400"/>
                </a:lnTo>
                <a:lnTo>
                  <a:pt x="3101378" y="406400"/>
                </a:lnTo>
                <a:lnTo>
                  <a:pt x="3147885" y="393700"/>
                </a:lnTo>
                <a:lnTo>
                  <a:pt x="3194583" y="393700"/>
                </a:lnTo>
                <a:lnTo>
                  <a:pt x="3241471" y="381000"/>
                </a:lnTo>
                <a:lnTo>
                  <a:pt x="3335832" y="381000"/>
                </a:lnTo>
                <a:lnTo>
                  <a:pt x="3383280" y="368300"/>
                </a:lnTo>
                <a:lnTo>
                  <a:pt x="3832212" y="368300"/>
                </a:lnTo>
                <a:lnTo>
                  <a:pt x="3883977" y="381000"/>
                </a:lnTo>
                <a:lnTo>
                  <a:pt x="3986885" y="381000"/>
                </a:lnTo>
                <a:lnTo>
                  <a:pt x="4038015" y="393700"/>
                </a:lnTo>
                <a:lnTo>
                  <a:pt x="4088904" y="393700"/>
                </a:lnTo>
                <a:lnTo>
                  <a:pt x="4139565" y="406400"/>
                </a:lnTo>
                <a:lnTo>
                  <a:pt x="4189984" y="406400"/>
                </a:lnTo>
                <a:lnTo>
                  <a:pt x="4339755" y="444500"/>
                </a:lnTo>
                <a:lnTo>
                  <a:pt x="4389158" y="444500"/>
                </a:lnTo>
                <a:lnTo>
                  <a:pt x="4584039" y="495300"/>
                </a:lnTo>
                <a:lnTo>
                  <a:pt x="4632058" y="520700"/>
                </a:lnTo>
                <a:lnTo>
                  <a:pt x="4774285" y="558800"/>
                </a:lnTo>
                <a:lnTo>
                  <a:pt x="4821085" y="584200"/>
                </a:lnTo>
                <a:lnTo>
                  <a:pt x="4913719" y="609600"/>
                </a:lnTo>
                <a:lnTo>
                  <a:pt x="4959540" y="635000"/>
                </a:lnTo>
                <a:lnTo>
                  <a:pt x="5005032" y="647700"/>
                </a:lnTo>
                <a:lnTo>
                  <a:pt x="5094986" y="698500"/>
                </a:lnTo>
                <a:lnTo>
                  <a:pt x="5139436" y="711200"/>
                </a:lnTo>
                <a:lnTo>
                  <a:pt x="5270639" y="787400"/>
                </a:lnTo>
                <a:lnTo>
                  <a:pt x="5398465" y="863600"/>
                </a:lnTo>
                <a:lnTo>
                  <a:pt x="5522798" y="939800"/>
                </a:lnTo>
                <a:lnTo>
                  <a:pt x="5643448" y="1016000"/>
                </a:lnTo>
                <a:lnTo>
                  <a:pt x="5682831" y="1054100"/>
                </a:lnTo>
                <a:lnTo>
                  <a:pt x="5760301" y="1104900"/>
                </a:lnTo>
                <a:lnTo>
                  <a:pt x="5798375" y="1143000"/>
                </a:lnTo>
                <a:lnTo>
                  <a:pt x="5836005" y="1168400"/>
                </a:lnTo>
                <a:lnTo>
                  <a:pt x="5863450" y="1193800"/>
                </a:lnTo>
                <a:lnTo>
                  <a:pt x="5863450" y="736600"/>
                </a:lnTo>
                <a:close/>
              </a:path>
            </a:pathLst>
          </a:custGeom>
          <a:solidFill>
            <a:srgbClr val="823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DF8E2C7D-F0A2-DE83-909C-1C41D61C2F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100" y="560256"/>
            <a:ext cx="8978900" cy="47641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000" spc="-25" dirty="0">
                <a:solidFill>
                  <a:srgbClr val="ED6D05"/>
                </a:solidFill>
              </a:rPr>
              <a:t>Pwy</a:t>
            </a:r>
            <a:r>
              <a:rPr sz="3000" spc="-185" dirty="0">
                <a:solidFill>
                  <a:srgbClr val="ED6D05"/>
                </a:solidFill>
              </a:rPr>
              <a:t> </a:t>
            </a:r>
            <a:r>
              <a:rPr sz="3000" spc="-40" dirty="0">
                <a:solidFill>
                  <a:srgbClr val="ED6D05"/>
                </a:solidFill>
              </a:rPr>
              <a:t>sy</a:t>
            </a:r>
            <a:r>
              <a:rPr lang="en-GB" sz="3000" spc="-40" dirty="0">
                <a:solidFill>
                  <a:srgbClr val="ED6D05"/>
                </a:solidFill>
              </a:rPr>
              <a:t>dd angen cadw at </a:t>
            </a:r>
            <a:r>
              <a:rPr lang="en-GB" sz="3000" spc="-60" dirty="0"/>
              <a:t>S</a:t>
            </a:r>
            <a:r>
              <a:rPr sz="3000" spc="-60" dirty="0">
                <a:solidFill>
                  <a:srgbClr val="ED6D05"/>
                </a:solidFill>
              </a:rPr>
              <a:t>afonau’r</a:t>
            </a:r>
            <a:r>
              <a:rPr sz="3000" spc="-165" dirty="0">
                <a:solidFill>
                  <a:srgbClr val="ED6D05"/>
                </a:solidFill>
              </a:rPr>
              <a:t> </a:t>
            </a:r>
            <a:r>
              <a:rPr sz="3000" spc="-25" dirty="0">
                <a:solidFill>
                  <a:srgbClr val="ED6D05"/>
                </a:solidFill>
              </a:rPr>
              <a:t>Gymraeg?</a:t>
            </a:r>
            <a:endParaRPr sz="3000"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43F17F88-697E-438F-39E3-A27C9FB77300}"/>
              </a:ext>
            </a:extLst>
          </p:cNvPr>
          <p:cNvSpPr txBox="1"/>
          <p:nvPr/>
        </p:nvSpPr>
        <p:spPr>
          <a:xfrm>
            <a:off x="673100" y="1327292"/>
            <a:ext cx="707389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20"/>
              </a:spcBef>
            </a:pPr>
            <a:r>
              <a:rPr lang="en-GB" sz="200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lang="en-GB" sz="2000" b="1" dirty="0">
                <a:solidFill>
                  <a:srgbClr val="FFFFFF"/>
                </a:solidFill>
                <a:latin typeface="Arial"/>
                <a:cs typeface="Arial"/>
              </a:rPr>
              <a:t>sefydliadau</a:t>
            </a:r>
            <a:r>
              <a:rPr lang="en-GB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2000" b="1" dirty="0">
                <a:solidFill>
                  <a:srgbClr val="FFFFFF"/>
                </a:solidFill>
                <a:latin typeface="Arial"/>
                <a:cs typeface="Arial"/>
              </a:rPr>
              <a:t>cyhoeddus</a:t>
            </a:r>
            <a:r>
              <a:rPr lang="en-GB" sz="2000" dirty="0">
                <a:solidFill>
                  <a:srgbClr val="FFFFFF"/>
                </a:solidFill>
                <a:latin typeface="Arial"/>
                <a:cs typeface="Arial"/>
              </a:rPr>
              <a:t> sy'n cadw at y rheolau yma yw:</a:t>
            </a: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C356E11A-0484-8C0A-ADD0-AD6898BE67BD}"/>
              </a:ext>
            </a:extLst>
          </p:cNvPr>
          <p:cNvSpPr txBox="1"/>
          <p:nvPr/>
        </p:nvSpPr>
        <p:spPr>
          <a:xfrm>
            <a:off x="673100" y="4787899"/>
            <a:ext cx="98171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800" dirty="0">
                <a:solidFill>
                  <a:srgbClr val="ED6D05"/>
                </a:solidFill>
                <a:latin typeface="Arial"/>
                <a:cs typeface="Arial"/>
              </a:rPr>
              <a:t>Dros amser bydd mwy a mwy o sefydliadau yn gorfod cadw at </a:t>
            </a:r>
            <a:r>
              <a:rPr lang="en-GB" sz="1800" b="1" dirty="0">
                <a:solidFill>
                  <a:srgbClr val="ED6D05"/>
                </a:solidFill>
                <a:latin typeface="Arial"/>
                <a:cs typeface="Arial"/>
              </a:rPr>
              <a:t>Safonau’r</a:t>
            </a:r>
            <a:r>
              <a:rPr lang="en-GB" sz="1800" dirty="0">
                <a:solidFill>
                  <a:srgbClr val="ED6D05"/>
                </a:solidFill>
                <a:latin typeface="Arial"/>
                <a:cs typeface="Arial"/>
              </a:rPr>
              <a:t> </a:t>
            </a:r>
            <a:r>
              <a:rPr lang="en-GB" sz="1800" b="1" dirty="0">
                <a:solidFill>
                  <a:srgbClr val="ED6D05"/>
                </a:solidFill>
                <a:latin typeface="Arial"/>
                <a:cs typeface="Arial"/>
              </a:rPr>
              <a:t>Gymraeg</a:t>
            </a:r>
            <a:r>
              <a:rPr lang="en-GB" sz="1800" dirty="0">
                <a:solidFill>
                  <a:srgbClr val="ED6D05"/>
                </a:solidFill>
                <a:latin typeface="Arial"/>
                <a:cs typeface="Arial"/>
              </a:rPr>
              <a:t>. </a:t>
            </a: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34EB2E5E-D343-D984-3CF9-EAB600A77D78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A3E0AB-2780-6C95-364B-583B4281BF96}"/>
              </a:ext>
            </a:extLst>
          </p:cNvPr>
          <p:cNvSpPr txBox="1"/>
          <p:nvPr/>
        </p:nvSpPr>
        <p:spPr>
          <a:xfrm>
            <a:off x="1011996" y="1841343"/>
            <a:ext cx="3967577" cy="2616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GB" sz="24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Awdurdodau Lleol </a:t>
            </a:r>
            <a:br>
              <a:rPr lang="en-GB" sz="24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24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(yn cynnwys ysgolion)</a:t>
            </a:r>
            <a:endParaRPr lang="en-GB" sz="2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GB" sz="24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Parciau Cenedlaethol</a:t>
            </a:r>
            <a:endParaRPr lang="en-GB" sz="2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GB" sz="24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Yr Amgueddfa Genedlaethol</a:t>
            </a:r>
            <a:endParaRPr lang="en-GB" sz="2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GB" sz="24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S4C</a:t>
            </a:r>
            <a:endParaRPr lang="en-GB" sz="2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5FCFD1-C0FD-CBD7-EFAA-DCFE1BA12FF9}"/>
              </a:ext>
            </a:extLst>
          </p:cNvPr>
          <p:cNvSpPr txBox="1"/>
          <p:nvPr/>
        </p:nvSpPr>
        <p:spPr>
          <a:xfrm>
            <a:off x="4979712" y="1841342"/>
            <a:ext cx="3300688" cy="2616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GB" sz="24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Yr Heddlu </a:t>
            </a:r>
            <a:endParaRPr lang="en-GB" sz="2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GB" sz="24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Y Gwasanaeth Tân ac Achub</a:t>
            </a:r>
            <a:endParaRPr lang="en-GB" sz="2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GB" sz="24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Prifysgolion</a:t>
            </a:r>
            <a:endParaRPr lang="en-GB" sz="2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GB" sz="24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Byrddau Iechyd</a:t>
            </a:r>
            <a:endParaRPr lang="en-GB" sz="2400" kern="10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en-GB" sz="2400" kern="10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</a:t>
            </a:r>
            <a:r>
              <a:rPr lang="en-GB" sz="24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llawer mwy.</a:t>
            </a:r>
            <a:endParaRPr lang="en-GB" sz="2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32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81975D13-4EC1-ECF9-C678-FBEF9E475804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404C4FD-2411-87FC-78B5-1C3941362BB1}"/>
              </a:ext>
            </a:extLst>
          </p:cNvPr>
          <p:cNvSpPr/>
          <p:nvPr/>
        </p:nvSpPr>
        <p:spPr>
          <a:xfrm>
            <a:off x="2305940" y="944911"/>
            <a:ext cx="5883910" cy="4118610"/>
          </a:xfrm>
          <a:custGeom>
            <a:avLst/>
            <a:gdLst/>
            <a:ahLst/>
            <a:cxnLst/>
            <a:rect l="l" t="t" r="r" b="b"/>
            <a:pathLst>
              <a:path w="5883909" h="4118610">
                <a:moveTo>
                  <a:pt x="3824604" y="0"/>
                </a:moveTo>
                <a:lnTo>
                  <a:pt x="2059076" y="0"/>
                </a:lnTo>
                <a:lnTo>
                  <a:pt x="2010668" y="565"/>
                </a:lnTo>
                <a:lnTo>
                  <a:pt x="1962525" y="2252"/>
                </a:lnTo>
                <a:lnTo>
                  <a:pt x="1914659" y="5049"/>
                </a:lnTo>
                <a:lnTo>
                  <a:pt x="1867083" y="8942"/>
                </a:lnTo>
                <a:lnTo>
                  <a:pt x="1819810" y="13920"/>
                </a:lnTo>
                <a:lnTo>
                  <a:pt x="1772852" y="19969"/>
                </a:lnTo>
                <a:lnTo>
                  <a:pt x="1726222" y="27077"/>
                </a:lnTo>
                <a:lnTo>
                  <a:pt x="1679932" y="35231"/>
                </a:lnTo>
                <a:lnTo>
                  <a:pt x="1633995" y="44420"/>
                </a:lnTo>
                <a:lnTo>
                  <a:pt x="1588424" y="54629"/>
                </a:lnTo>
                <a:lnTo>
                  <a:pt x="1543231" y="65847"/>
                </a:lnTo>
                <a:lnTo>
                  <a:pt x="1498429" y="78061"/>
                </a:lnTo>
                <a:lnTo>
                  <a:pt x="1454031" y="91258"/>
                </a:lnTo>
                <a:lnTo>
                  <a:pt x="1410048" y="105426"/>
                </a:lnTo>
                <a:lnTo>
                  <a:pt x="1366494" y="120552"/>
                </a:lnTo>
                <a:lnTo>
                  <a:pt x="1323382" y="136624"/>
                </a:lnTo>
                <a:lnTo>
                  <a:pt x="1280723" y="153628"/>
                </a:lnTo>
                <a:lnTo>
                  <a:pt x="1238531" y="171553"/>
                </a:lnTo>
                <a:lnTo>
                  <a:pt x="1196817" y="190385"/>
                </a:lnTo>
                <a:lnTo>
                  <a:pt x="1155596" y="210113"/>
                </a:lnTo>
                <a:lnTo>
                  <a:pt x="1114879" y="230723"/>
                </a:lnTo>
                <a:lnTo>
                  <a:pt x="1074678" y="252202"/>
                </a:lnTo>
                <a:lnTo>
                  <a:pt x="1035007" y="274539"/>
                </a:lnTo>
                <a:lnTo>
                  <a:pt x="995879" y="297721"/>
                </a:lnTo>
                <a:lnTo>
                  <a:pt x="957305" y="321735"/>
                </a:lnTo>
                <a:lnTo>
                  <a:pt x="919298" y="346568"/>
                </a:lnTo>
                <a:lnTo>
                  <a:pt x="881871" y="372208"/>
                </a:lnTo>
                <a:lnTo>
                  <a:pt x="845037" y="398642"/>
                </a:lnTo>
                <a:lnTo>
                  <a:pt x="808808" y="425857"/>
                </a:lnTo>
                <a:lnTo>
                  <a:pt x="773196" y="453842"/>
                </a:lnTo>
                <a:lnTo>
                  <a:pt x="738215" y="482583"/>
                </a:lnTo>
                <a:lnTo>
                  <a:pt x="703877" y="512068"/>
                </a:lnTo>
                <a:lnTo>
                  <a:pt x="670195" y="542284"/>
                </a:lnTo>
                <a:lnTo>
                  <a:pt x="637180" y="573219"/>
                </a:lnTo>
                <a:lnTo>
                  <a:pt x="604847" y="604859"/>
                </a:lnTo>
                <a:lnTo>
                  <a:pt x="573206" y="637193"/>
                </a:lnTo>
                <a:lnTo>
                  <a:pt x="542272" y="670208"/>
                </a:lnTo>
                <a:lnTo>
                  <a:pt x="512056" y="703890"/>
                </a:lnTo>
                <a:lnTo>
                  <a:pt x="482572" y="738229"/>
                </a:lnTo>
                <a:lnTo>
                  <a:pt x="453831" y="773210"/>
                </a:lnTo>
                <a:lnTo>
                  <a:pt x="425847" y="808821"/>
                </a:lnTo>
                <a:lnTo>
                  <a:pt x="398632" y="845050"/>
                </a:lnTo>
                <a:lnTo>
                  <a:pt x="372198" y="881885"/>
                </a:lnTo>
                <a:lnTo>
                  <a:pt x="346558" y="919311"/>
                </a:lnTo>
                <a:lnTo>
                  <a:pt x="321726" y="957318"/>
                </a:lnTo>
                <a:lnTo>
                  <a:pt x="297713" y="995892"/>
                </a:lnTo>
                <a:lnTo>
                  <a:pt x="274531" y="1035020"/>
                </a:lnTo>
                <a:lnTo>
                  <a:pt x="252195" y="1074691"/>
                </a:lnTo>
                <a:lnTo>
                  <a:pt x="230716" y="1114891"/>
                </a:lnTo>
                <a:lnTo>
                  <a:pt x="210106" y="1155608"/>
                </a:lnTo>
                <a:lnTo>
                  <a:pt x="190379" y="1196829"/>
                </a:lnTo>
                <a:lnTo>
                  <a:pt x="171547" y="1238542"/>
                </a:lnTo>
                <a:lnTo>
                  <a:pt x="153623" y="1280733"/>
                </a:lnTo>
                <a:lnTo>
                  <a:pt x="136619" y="1323391"/>
                </a:lnTo>
                <a:lnTo>
                  <a:pt x="120548" y="1366503"/>
                </a:lnTo>
                <a:lnTo>
                  <a:pt x="105423" y="1410056"/>
                </a:lnTo>
                <a:lnTo>
                  <a:pt x="91255" y="1454038"/>
                </a:lnTo>
                <a:lnTo>
                  <a:pt x="78058" y="1498436"/>
                </a:lnTo>
                <a:lnTo>
                  <a:pt x="65845" y="1543237"/>
                </a:lnTo>
                <a:lnTo>
                  <a:pt x="54627" y="1588428"/>
                </a:lnTo>
                <a:lnTo>
                  <a:pt x="44418" y="1633998"/>
                </a:lnTo>
                <a:lnTo>
                  <a:pt x="35230" y="1679934"/>
                </a:lnTo>
                <a:lnTo>
                  <a:pt x="27076" y="1726222"/>
                </a:lnTo>
                <a:lnTo>
                  <a:pt x="19968" y="1772851"/>
                </a:lnTo>
                <a:lnTo>
                  <a:pt x="13919" y="1819807"/>
                </a:lnTo>
                <a:lnTo>
                  <a:pt x="8942" y="1867078"/>
                </a:lnTo>
                <a:lnTo>
                  <a:pt x="5048" y="1914652"/>
                </a:lnTo>
                <a:lnTo>
                  <a:pt x="2252" y="1962516"/>
                </a:lnTo>
                <a:lnTo>
                  <a:pt x="565" y="2010657"/>
                </a:lnTo>
                <a:lnTo>
                  <a:pt x="0" y="2059063"/>
                </a:lnTo>
                <a:lnTo>
                  <a:pt x="565" y="2107520"/>
                </a:lnTo>
                <a:lnTo>
                  <a:pt x="2252" y="2155661"/>
                </a:lnTo>
                <a:lnTo>
                  <a:pt x="5048" y="2203525"/>
                </a:lnTo>
                <a:lnTo>
                  <a:pt x="8942" y="2251099"/>
                </a:lnTo>
                <a:lnTo>
                  <a:pt x="13919" y="2298370"/>
                </a:lnTo>
                <a:lnTo>
                  <a:pt x="19968" y="2345326"/>
                </a:lnTo>
                <a:lnTo>
                  <a:pt x="27076" y="2391955"/>
                </a:lnTo>
                <a:lnTo>
                  <a:pt x="35230" y="2438243"/>
                </a:lnTo>
                <a:lnTo>
                  <a:pt x="44418" y="2484178"/>
                </a:lnTo>
                <a:lnTo>
                  <a:pt x="54627" y="2529748"/>
                </a:lnTo>
                <a:lnTo>
                  <a:pt x="65845" y="2574940"/>
                </a:lnTo>
                <a:lnTo>
                  <a:pt x="78058" y="2619741"/>
                </a:lnTo>
                <a:lnTo>
                  <a:pt x="91255" y="2664138"/>
                </a:lnTo>
                <a:lnTo>
                  <a:pt x="105423" y="2708120"/>
                </a:lnTo>
                <a:lnTo>
                  <a:pt x="120548" y="2751672"/>
                </a:lnTo>
                <a:lnTo>
                  <a:pt x="136619" y="2794784"/>
                </a:lnTo>
                <a:lnTo>
                  <a:pt x="153623" y="2837442"/>
                </a:lnTo>
                <a:lnTo>
                  <a:pt x="171547" y="2879634"/>
                </a:lnTo>
                <a:lnTo>
                  <a:pt x="190379" y="2921346"/>
                </a:lnTo>
                <a:lnTo>
                  <a:pt x="210106" y="2962567"/>
                </a:lnTo>
                <a:lnTo>
                  <a:pt x="230716" y="3003283"/>
                </a:lnTo>
                <a:lnTo>
                  <a:pt x="252195" y="3043483"/>
                </a:lnTo>
                <a:lnTo>
                  <a:pt x="274531" y="3083154"/>
                </a:lnTo>
                <a:lnTo>
                  <a:pt x="297713" y="3122282"/>
                </a:lnTo>
                <a:lnTo>
                  <a:pt x="321726" y="3160855"/>
                </a:lnTo>
                <a:lnTo>
                  <a:pt x="346558" y="3198862"/>
                </a:lnTo>
                <a:lnTo>
                  <a:pt x="372198" y="3236288"/>
                </a:lnTo>
                <a:lnTo>
                  <a:pt x="398632" y="3273122"/>
                </a:lnTo>
                <a:lnTo>
                  <a:pt x="425847" y="3309351"/>
                </a:lnTo>
                <a:lnTo>
                  <a:pt x="453831" y="3344962"/>
                </a:lnTo>
                <a:lnTo>
                  <a:pt x="482572" y="3379943"/>
                </a:lnTo>
                <a:lnTo>
                  <a:pt x="512056" y="3414281"/>
                </a:lnTo>
                <a:lnTo>
                  <a:pt x="542272" y="3447964"/>
                </a:lnTo>
                <a:lnTo>
                  <a:pt x="573206" y="3480978"/>
                </a:lnTo>
                <a:lnTo>
                  <a:pt x="604847" y="3513312"/>
                </a:lnTo>
                <a:lnTo>
                  <a:pt x="637180" y="3544952"/>
                </a:lnTo>
                <a:lnTo>
                  <a:pt x="670195" y="3575886"/>
                </a:lnTo>
                <a:lnTo>
                  <a:pt x="703877" y="3606102"/>
                </a:lnTo>
                <a:lnTo>
                  <a:pt x="738215" y="3635587"/>
                </a:lnTo>
                <a:lnTo>
                  <a:pt x="773196" y="3664327"/>
                </a:lnTo>
                <a:lnTo>
                  <a:pt x="808808" y="3692312"/>
                </a:lnTo>
                <a:lnTo>
                  <a:pt x="845037" y="3719527"/>
                </a:lnTo>
                <a:lnTo>
                  <a:pt x="881871" y="3745961"/>
                </a:lnTo>
                <a:lnTo>
                  <a:pt x="919298" y="3771601"/>
                </a:lnTo>
                <a:lnTo>
                  <a:pt x="957305" y="3796434"/>
                </a:lnTo>
                <a:lnTo>
                  <a:pt x="995879" y="3820447"/>
                </a:lnTo>
                <a:lnTo>
                  <a:pt x="1035007" y="3843628"/>
                </a:lnTo>
                <a:lnTo>
                  <a:pt x="1074678" y="3865965"/>
                </a:lnTo>
                <a:lnTo>
                  <a:pt x="1114879" y="3887445"/>
                </a:lnTo>
                <a:lnTo>
                  <a:pt x="1155596" y="3908054"/>
                </a:lnTo>
                <a:lnTo>
                  <a:pt x="1196817" y="3927782"/>
                </a:lnTo>
                <a:lnTo>
                  <a:pt x="1238531" y="3946614"/>
                </a:lnTo>
                <a:lnTo>
                  <a:pt x="1280723" y="3964538"/>
                </a:lnTo>
                <a:lnTo>
                  <a:pt x="1323382" y="3981543"/>
                </a:lnTo>
                <a:lnTo>
                  <a:pt x="1366494" y="3997614"/>
                </a:lnTo>
                <a:lnTo>
                  <a:pt x="1410048" y="4012740"/>
                </a:lnTo>
                <a:lnTo>
                  <a:pt x="1454031" y="4026908"/>
                </a:lnTo>
                <a:lnTo>
                  <a:pt x="1498429" y="4040105"/>
                </a:lnTo>
                <a:lnTo>
                  <a:pt x="1543231" y="4052318"/>
                </a:lnTo>
                <a:lnTo>
                  <a:pt x="1588424" y="4063536"/>
                </a:lnTo>
                <a:lnTo>
                  <a:pt x="1633995" y="4073745"/>
                </a:lnTo>
                <a:lnTo>
                  <a:pt x="1679932" y="4082934"/>
                </a:lnTo>
                <a:lnTo>
                  <a:pt x="1726222" y="4091088"/>
                </a:lnTo>
                <a:lnTo>
                  <a:pt x="1772852" y="4098196"/>
                </a:lnTo>
                <a:lnTo>
                  <a:pt x="1819810" y="4104245"/>
                </a:lnTo>
                <a:lnTo>
                  <a:pt x="1867083" y="4109223"/>
                </a:lnTo>
                <a:lnTo>
                  <a:pt x="1914659" y="4113116"/>
                </a:lnTo>
                <a:lnTo>
                  <a:pt x="1962525" y="4115913"/>
                </a:lnTo>
                <a:lnTo>
                  <a:pt x="2010668" y="4117600"/>
                </a:lnTo>
                <a:lnTo>
                  <a:pt x="2059076" y="4118165"/>
                </a:lnTo>
                <a:lnTo>
                  <a:pt x="3824604" y="4118165"/>
                </a:lnTo>
                <a:lnTo>
                  <a:pt x="3873012" y="4117600"/>
                </a:lnTo>
                <a:lnTo>
                  <a:pt x="3921155" y="4115913"/>
                </a:lnTo>
                <a:lnTo>
                  <a:pt x="3969020" y="4113116"/>
                </a:lnTo>
                <a:lnTo>
                  <a:pt x="4016596" y="4109223"/>
                </a:lnTo>
                <a:lnTo>
                  <a:pt x="4063869" y="4104245"/>
                </a:lnTo>
                <a:lnTo>
                  <a:pt x="4110826" y="4098196"/>
                </a:lnTo>
                <a:lnTo>
                  <a:pt x="4157457" y="4091088"/>
                </a:lnTo>
                <a:lnTo>
                  <a:pt x="4203746" y="4082934"/>
                </a:lnTo>
                <a:lnTo>
                  <a:pt x="4249683" y="4073745"/>
                </a:lnTo>
                <a:lnTo>
                  <a:pt x="4295254" y="4063536"/>
                </a:lnTo>
                <a:lnTo>
                  <a:pt x="4340447" y="4052318"/>
                </a:lnTo>
                <a:lnTo>
                  <a:pt x="4385250" y="4040105"/>
                </a:lnTo>
                <a:lnTo>
                  <a:pt x="4429648" y="4026908"/>
                </a:lnTo>
                <a:lnTo>
                  <a:pt x="4473631" y="4012740"/>
                </a:lnTo>
                <a:lnTo>
                  <a:pt x="4517186" y="3997614"/>
                </a:lnTo>
                <a:lnTo>
                  <a:pt x="4560299" y="3981543"/>
                </a:lnTo>
                <a:lnTo>
                  <a:pt x="4602958" y="3964538"/>
                </a:lnTo>
                <a:lnTo>
                  <a:pt x="4645151" y="3946614"/>
                </a:lnTo>
                <a:lnTo>
                  <a:pt x="4686864" y="3927782"/>
                </a:lnTo>
                <a:lnTo>
                  <a:pt x="4728087" y="3908054"/>
                </a:lnTo>
                <a:lnTo>
                  <a:pt x="4768804" y="3887445"/>
                </a:lnTo>
                <a:lnTo>
                  <a:pt x="4809005" y="3865965"/>
                </a:lnTo>
                <a:lnTo>
                  <a:pt x="4848677" y="3843628"/>
                </a:lnTo>
                <a:lnTo>
                  <a:pt x="4887807" y="3820447"/>
                </a:lnTo>
                <a:lnTo>
                  <a:pt x="4926381" y="3796434"/>
                </a:lnTo>
                <a:lnTo>
                  <a:pt x="4964389" y="3771601"/>
                </a:lnTo>
                <a:lnTo>
                  <a:pt x="5001816" y="3745961"/>
                </a:lnTo>
                <a:lnTo>
                  <a:pt x="5038652" y="3719527"/>
                </a:lnTo>
                <a:lnTo>
                  <a:pt x="5074882" y="3692312"/>
                </a:lnTo>
                <a:lnTo>
                  <a:pt x="5110494" y="3664327"/>
                </a:lnTo>
                <a:lnTo>
                  <a:pt x="5145476" y="3635587"/>
                </a:lnTo>
                <a:lnTo>
                  <a:pt x="5179815" y="3606102"/>
                </a:lnTo>
                <a:lnTo>
                  <a:pt x="5213498" y="3575886"/>
                </a:lnTo>
                <a:lnTo>
                  <a:pt x="5246514" y="3544952"/>
                </a:lnTo>
                <a:lnTo>
                  <a:pt x="5278848" y="3513312"/>
                </a:lnTo>
                <a:lnTo>
                  <a:pt x="5310489" y="3480978"/>
                </a:lnTo>
                <a:lnTo>
                  <a:pt x="5341425" y="3447964"/>
                </a:lnTo>
                <a:lnTo>
                  <a:pt x="5371641" y="3414281"/>
                </a:lnTo>
                <a:lnTo>
                  <a:pt x="5401127" y="3379943"/>
                </a:lnTo>
                <a:lnTo>
                  <a:pt x="5429868" y="3344962"/>
                </a:lnTo>
                <a:lnTo>
                  <a:pt x="5457854" y="3309351"/>
                </a:lnTo>
                <a:lnTo>
                  <a:pt x="5485070" y="3273122"/>
                </a:lnTo>
                <a:lnTo>
                  <a:pt x="5511504" y="3236288"/>
                </a:lnTo>
                <a:lnTo>
                  <a:pt x="5537145" y="3198862"/>
                </a:lnTo>
                <a:lnTo>
                  <a:pt x="5561978" y="3160855"/>
                </a:lnTo>
                <a:lnTo>
                  <a:pt x="5585993" y="3122282"/>
                </a:lnTo>
                <a:lnTo>
                  <a:pt x="5609175" y="3083154"/>
                </a:lnTo>
                <a:lnTo>
                  <a:pt x="5631512" y="3043483"/>
                </a:lnTo>
                <a:lnTo>
                  <a:pt x="5652992" y="3003283"/>
                </a:lnTo>
                <a:lnTo>
                  <a:pt x="5673602" y="2962567"/>
                </a:lnTo>
                <a:lnTo>
                  <a:pt x="5693330" y="2921346"/>
                </a:lnTo>
                <a:lnTo>
                  <a:pt x="5712163" y="2879634"/>
                </a:lnTo>
                <a:lnTo>
                  <a:pt x="5730088" y="2837442"/>
                </a:lnTo>
                <a:lnTo>
                  <a:pt x="5747093" y="2794784"/>
                </a:lnTo>
                <a:lnTo>
                  <a:pt x="5763165" y="2751672"/>
                </a:lnTo>
                <a:lnTo>
                  <a:pt x="5778291" y="2708120"/>
                </a:lnTo>
                <a:lnTo>
                  <a:pt x="5792459" y="2664138"/>
                </a:lnTo>
                <a:lnTo>
                  <a:pt x="5805656" y="2619741"/>
                </a:lnTo>
                <a:lnTo>
                  <a:pt x="5817870" y="2574940"/>
                </a:lnTo>
                <a:lnTo>
                  <a:pt x="5829089" y="2529748"/>
                </a:lnTo>
                <a:lnTo>
                  <a:pt x="5839298" y="2484178"/>
                </a:lnTo>
                <a:lnTo>
                  <a:pt x="5848487" y="2438243"/>
                </a:lnTo>
                <a:lnTo>
                  <a:pt x="5856641" y="2391955"/>
                </a:lnTo>
                <a:lnTo>
                  <a:pt x="5863749" y="2345326"/>
                </a:lnTo>
                <a:lnTo>
                  <a:pt x="5869799" y="2298370"/>
                </a:lnTo>
                <a:lnTo>
                  <a:pt x="5874776" y="2251099"/>
                </a:lnTo>
                <a:lnTo>
                  <a:pt x="5878670" y="2203525"/>
                </a:lnTo>
                <a:lnTo>
                  <a:pt x="5881467" y="2155661"/>
                </a:lnTo>
                <a:lnTo>
                  <a:pt x="5883154" y="2107520"/>
                </a:lnTo>
                <a:lnTo>
                  <a:pt x="5883719" y="2059114"/>
                </a:lnTo>
                <a:lnTo>
                  <a:pt x="5883154" y="2010657"/>
                </a:lnTo>
                <a:lnTo>
                  <a:pt x="5881467" y="1962516"/>
                </a:lnTo>
                <a:lnTo>
                  <a:pt x="5878670" y="1914652"/>
                </a:lnTo>
                <a:lnTo>
                  <a:pt x="5874776" y="1867078"/>
                </a:lnTo>
                <a:lnTo>
                  <a:pt x="5869799" y="1819807"/>
                </a:lnTo>
                <a:lnTo>
                  <a:pt x="5863749" y="1772851"/>
                </a:lnTo>
                <a:lnTo>
                  <a:pt x="5856641" y="1726222"/>
                </a:lnTo>
                <a:lnTo>
                  <a:pt x="5848487" y="1679934"/>
                </a:lnTo>
                <a:lnTo>
                  <a:pt x="5839298" y="1633998"/>
                </a:lnTo>
                <a:lnTo>
                  <a:pt x="5829089" y="1588428"/>
                </a:lnTo>
                <a:lnTo>
                  <a:pt x="5817870" y="1543237"/>
                </a:lnTo>
                <a:lnTo>
                  <a:pt x="5805656" y="1498436"/>
                </a:lnTo>
                <a:lnTo>
                  <a:pt x="5792459" y="1454038"/>
                </a:lnTo>
                <a:lnTo>
                  <a:pt x="5778291" y="1410056"/>
                </a:lnTo>
                <a:lnTo>
                  <a:pt x="5763165" y="1366503"/>
                </a:lnTo>
                <a:lnTo>
                  <a:pt x="5747093" y="1323391"/>
                </a:lnTo>
                <a:lnTo>
                  <a:pt x="5730088" y="1280733"/>
                </a:lnTo>
                <a:lnTo>
                  <a:pt x="5712163" y="1238542"/>
                </a:lnTo>
                <a:lnTo>
                  <a:pt x="5693330" y="1196829"/>
                </a:lnTo>
                <a:lnTo>
                  <a:pt x="5673602" y="1155608"/>
                </a:lnTo>
                <a:lnTo>
                  <a:pt x="5652992" y="1114891"/>
                </a:lnTo>
                <a:lnTo>
                  <a:pt x="5631512" y="1074691"/>
                </a:lnTo>
                <a:lnTo>
                  <a:pt x="5609175" y="1035020"/>
                </a:lnTo>
                <a:lnTo>
                  <a:pt x="5585993" y="995892"/>
                </a:lnTo>
                <a:lnTo>
                  <a:pt x="5561978" y="957318"/>
                </a:lnTo>
                <a:lnTo>
                  <a:pt x="5537145" y="919311"/>
                </a:lnTo>
                <a:lnTo>
                  <a:pt x="5511504" y="881885"/>
                </a:lnTo>
                <a:lnTo>
                  <a:pt x="5485070" y="845050"/>
                </a:lnTo>
                <a:lnTo>
                  <a:pt x="5457854" y="808821"/>
                </a:lnTo>
                <a:lnTo>
                  <a:pt x="5429868" y="773210"/>
                </a:lnTo>
                <a:lnTo>
                  <a:pt x="5401127" y="738229"/>
                </a:lnTo>
                <a:lnTo>
                  <a:pt x="5371641" y="703890"/>
                </a:lnTo>
                <a:lnTo>
                  <a:pt x="5341425" y="670208"/>
                </a:lnTo>
                <a:lnTo>
                  <a:pt x="5310489" y="637193"/>
                </a:lnTo>
                <a:lnTo>
                  <a:pt x="5278848" y="604859"/>
                </a:lnTo>
                <a:lnTo>
                  <a:pt x="5246514" y="573219"/>
                </a:lnTo>
                <a:lnTo>
                  <a:pt x="5213498" y="542284"/>
                </a:lnTo>
                <a:lnTo>
                  <a:pt x="5179815" y="512068"/>
                </a:lnTo>
                <a:lnTo>
                  <a:pt x="5145476" y="482583"/>
                </a:lnTo>
                <a:lnTo>
                  <a:pt x="5110494" y="453842"/>
                </a:lnTo>
                <a:lnTo>
                  <a:pt x="5074882" y="425857"/>
                </a:lnTo>
                <a:lnTo>
                  <a:pt x="5038652" y="398642"/>
                </a:lnTo>
                <a:lnTo>
                  <a:pt x="5001816" y="372208"/>
                </a:lnTo>
                <a:lnTo>
                  <a:pt x="4964389" y="346568"/>
                </a:lnTo>
                <a:lnTo>
                  <a:pt x="4926381" y="321735"/>
                </a:lnTo>
                <a:lnTo>
                  <a:pt x="4887807" y="297721"/>
                </a:lnTo>
                <a:lnTo>
                  <a:pt x="4848677" y="274539"/>
                </a:lnTo>
                <a:lnTo>
                  <a:pt x="4809005" y="252202"/>
                </a:lnTo>
                <a:lnTo>
                  <a:pt x="4768804" y="230723"/>
                </a:lnTo>
                <a:lnTo>
                  <a:pt x="4728087" y="210113"/>
                </a:lnTo>
                <a:lnTo>
                  <a:pt x="4686864" y="190385"/>
                </a:lnTo>
                <a:lnTo>
                  <a:pt x="4645151" y="171553"/>
                </a:lnTo>
                <a:lnTo>
                  <a:pt x="4602958" y="153628"/>
                </a:lnTo>
                <a:lnTo>
                  <a:pt x="4560299" y="136624"/>
                </a:lnTo>
                <a:lnTo>
                  <a:pt x="4517186" y="120552"/>
                </a:lnTo>
                <a:lnTo>
                  <a:pt x="4473631" y="105426"/>
                </a:lnTo>
                <a:lnTo>
                  <a:pt x="4429648" y="91258"/>
                </a:lnTo>
                <a:lnTo>
                  <a:pt x="4385250" y="78061"/>
                </a:lnTo>
                <a:lnTo>
                  <a:pt x="4340447" y="65847"/>
                </a:lnTo>
                <a:lnTo>
                  <a:pt x="4295254" y="54629"/>
                </a:lnTo>
                <a:lnTo>
                  <a:pt x="4249683" y="44420"/>
                </a:lnTo>
                <a:lnTo>
                  <a:pt x="4203746" y="35231"/>
                </a:lnTo>
                <a:lnTo>
                  <a:pt x="4157457" y="27077"/>
                </a:lnTo>
                <a:lnTo>
                  <a:pt x="4110826" y="19969"/>
                </a:lnTo>
                <a:lnTo>
                  <a:pt x="4063869" y="13920"/>
                </a:lnTo>
                <a:lnTo>
                  <a:pt x="4016596" y="8942"/>
                </a:lnTo>
                <a:lnTo>
                  <a:pt x="3969020" y="5049"/>
                </a:lnTo>
                <a:lnTo>
                  <a:pt x="3921155" y="2252"/>
                </a:lnTo>
                <a:lnTo>
                  <a:pt x="3873012" y="565"/>
                </a:lnTo>
                <a:lnTo>
                  <a:pt x="38246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0DFAD5C3-B172-3F68-4132-FF2B80863440}"/>
              </a:ext>
            </a:extLst>
          </p:cNvPr>
          <p:cNvSpPr/>
          <p:nvPr/>
        </p:nvSpPr>
        <p:spPr>
          <a:xfrm>
            <a:off x="1465540" y="443246"/>
            <a:ext cx="2182495" cy="1522730"/>
          </a:xfrm>
          <a:custGeom>
            <a:avLst/>
            <a:gdLst/>
            <a:ahLst/>
            <a:cxnLst/>
            <a:rect l="l" t="t" r="r" b="b"/>
            <a:pathLst>
              <a:path w="2182495" h="1522730">
                <a:moveTo>
                  <a:pt x="1447020" y="0"/>
                </a:moveTo>
                <a:lnTo>
                  <a:pt x="816478" y="0"/>
                </a:lnTo>
                <a:lnTo>
                  <a:pt x="768312" y="1571"/>
                </a:lnTo>
                <a:lnTo>
                  <a:pt x="720952" y="6221"/>
                </a:lnTo>
                <a:lnTo>
                  <a:pt x="674495" y="13851"/>
                </a:lnTo>
                <a:lnTo>
                  <a:pt x="629040" y="24360"/>
                </a:lnTo>
                <a:lnTo>
                  <a:pt x="584687" y="37651"/>
                </a:lnTo>
                <a:lnTo>
                  <a:pt x="541533" y="53625"/>
                </a:lnTo>
                <a:lnTo>
                  <a:pt x="499679" y="72183"/>
                </a:lnTo>
                <a:lnTo>
                  <a:pt x="459223" y="93225"/>
                </a:lnTo>
                <a:lnTo>
                  <a:pt x="420263" y="116654"/>
                </a:lnTo>
                <a:lnTo>
                  <a:pt x="382898" y="142370"/>
                </a:lnTo>
                <a:lnTo>
                  <a:pt x="347228" y="170275"/>
                </a:lnTo>
                <a:lnTo>
                  <a:pt x="313351" y="200269"/>
                </a:lnTo>
                <a:lnTo>
                  <a:pt x="281366" y="232254"/>
                </a:lnTo>
                <a:lnTo>
                  <a:pt x="251372" y="266131"/>
                </a:lnTo>
                <a:lnTo>
                  <a:pt x="223467" y="301801"/>
                </a:lnTo>
                <a:lnTo>
                  <a:pt x="197751" y="339165"/>
                </a:lnTo>
                <a:lnTo>
                  <a:pt x="174323" y="378125"/>
                </a:lnTo>
                <a:lnTo>
                  <a:pt x="153280" y="418582"/>
                </a:lnTo>
                <a:lnTo>
                  <a:pt x="134722" y="460436"/>
                </a:lnTo>
                <a:lnTo>
                  <a:pt x="118749" y="503589"/>
                </a:lnTo>
                <a:lnTo>
                  <a:pt x="105458" y="547943"/>
                </a:lnTo>
                <a:lnTo>
                  <a:pt x="94948" y="593397"/>
                </a:lnTo>
                <a:lnTo>
                  <a:pt x="87319" y="639854"/>
                </a:lnTo>
                <a:lnTo>
                  <a:pt x="82669" y="687215"/>
                </a:lnTo>
                <a:lnTo>
                  <a:pt x="81097" y="735380"/>
                </a:lnTo>
                <a:lnTo>
                  <a:pt x="83087" y="789565"/>
                </a:lnTo>
                <a:lnTo>
                  <a:pt x="88965" y="842700"/>
                </a:lnTo>
                <a:lnTo>
                  <a:pt x="98588" y="894657"/>
                </a:lnTo>
                <a:lnTo>
                  <a:pt x="111814" y="945296"/>
                </a:lnTo>
                <a:lnTo>
                  <a:pt x="128504" y="994475"/>
                </a:lnTo>
                <a:lnTo>
                  <a:pt x="148514" y="1042054"/>
                </a:lnTo>
                <a:lnTo>
                  <a:pt x="171704" y="1087892"/>
                </a:lnTo>
                <a:lnTo>
                  <a:pt x="197933" y="1131849"/>
                </a:lnTo>
                <a:lnTo>
                  <a:pt x="227058" y="1173784"/>
                </a:lnTo>
                <a:lnTo>
                  <a:pt x="25192" y="1375664"/>
                </a:lnTo>
                <a:lnTo>
                  <a:pt x="6297" y="1404131"/>
                </a:lnTo>
                <a:lnTo>
                  <a:pt x="0" y="1436517"/>
                </a:lnTo>
                <a:lnTo>
                  <a:pt x="6302" y="1468906"/>
                </a:lnTo>
                <a:lnTo>
                  <a:pt x="38705" y="1508400"/>
                </a:lnTo>
                <a:lnTo>
                  <a:pt x="86063" y="1522577"/>
                </a:lnTo>
                <a:lnTo>
                  <a:pt x="102505" y="1521001"/>
                </a:lnTo>
                <a:lnTo>
                  <a:pt x="118456" y="1516273"/>
                </a:lnTo>
                <a:lnTo>
                  <a:pt x="133427" y="1508395"/>
                </a:lnTo>
                <a:lnTo>
                  <a:pt x="146934" y="1497368"/>
                </a:lnTo>
                <a:lnTo>
                  <a:pt x="345422" y="1298854"/>
                </a:lnTo>
                <a:lnTo>
                  <a:pt x="384848" y="1329702"/>
                </a:lnTo>
                <a:lnTo>
                  <a:pt x="426334" y="1357874"/>
                </a:lnTo>
                <a:lnTo>
                  <a:pt x="469748" y="1383236"/>
                </a:lnTo>
                <a:lnTo>
                  <a:pt x="514957" y="1405653"/>
                </a:lnTo>
                <a:lnTo>
                  <a:pt x="561828" y="1424990"/>
                </a:lnTo>
                <a:lnTo>
                  <a:pt x="610230" y="1441114"/>
                </a:lnTo>
                <a:lnTo>
                  <a:pt x="660028" y="1453888"/>
                </a:lnTo>
                <a:lnTo>
                  <a:pt x="711090" y="1463179"/>
                </a:lnTo>
                <a:lnTo>
                  <a:pt x="763284" y="1468853"/>
                </a:lnTo>
                <a:lnTo>
                  <a:pt x="816478" y="1470774"/>
                </a:lnTo>
                <a:lnTo>
                  <a:pt x="1447020" y="1470774"/>
                </a:lnTo>
                <a:lnTo>
                  <a:pt x="1495187" y="1469202"/>
                </a:lnTo>
                <a:lnTo>
                  <a:pt x="1542549" y="1464552"/>
                </a:lnTo>
                <a:lnTo>
                  <a:pt x="1589008" y="1456923"/>
                </a:lnTo>
                <a:lnTo>
                  <a:pt x="1634464" y="1446413"/>
                </a:lnTo>
                <a:lnTo>
                  <a:pt x="1678819" y="1433122"/>
                </a:lnTo>
                <a:lnTo>
                  <a:pt x="1721973" y="1417148"/>
                </a:lnTo>
                <a:lnTo>
                  <a:pt x="1763829" y="1398591"/>
                </a:lnTo>
                <a:lnTo>
                  <a:pt x="1804287" y="1377548"/>
                </a:lnTo>
                <a:lnTo>
                  <a:pt x="1843248" y="1354119"/>
                </a:lnTo>
                <a:lnTo>
                  <a:pt x="1880614" y="1328403"/>
                </a:lnTo>
                <a:lnTo>
                  <a:pt x="1916285" y="1300499"/>
                </a:lnTo>
                <a:lnTo>
                  <a:pt x="1950163" y="1270505"/>
                </a:lnTo>
                <a:lnTo>
                  <a:pt x="1982150" y="1238520"/>
                </a:lnTo>
                <a:lnTo>
                  <a:pt x="2012145" y="1204643"/>
                </a:lnTo>
                <a:lnTo>
                  <a:pt x="2040050" y="1168972"/>
                </a:lnTo>
                <a:lnTo>
                  <a:pt x="2065768" y="1131608"/>
                </a:lnTo>
                <a:lnTo>
                  <a:pt x="2089197" y="1092648"/>
                </a:lnTo>
                <a:lnTo>
                  <a:pt x="2110240" y="1052192"/>
                </a:lnTo>
                <a:lnTo>
                  <a:pt x="2128799" y="1010337"/>
                </a:lnTo>
                <a:lnTo>
                  <a:pt x="2144773" y="967184"/>
                </a:lnTo>
                <a:lnTo>
                  <a:pt x="2158065" y="922831"/>
                </a:lnTo>
                <a:lnTo>
                  <a:pt x="2168575" y="877376"/>
                </a:lnTo>
                <a:lnTo>
                  <a:pt x="2176204" y="830919"/>
                </a:lnTo>
                <a:lnTo>
                  <a:pt x="2180854" y="783558"/>
                </a:lnTo>
                <a:lnTo>
                  <a:pt x="2182426" y="735393"/>
                </a:lnTo>
                <a:lnTo>
                  <a:pt x="2180854" y="687215"/>
                </a:lnTo>
                <a:lnTo>
                  <a:pt x="2176204" y="639854"/>
                </a:lnTo>
                <a:lnTo>
                  <a:pt x="2168575" y="593397"/>
                </a:lnTo>
                <a:lnTo>
                  <a:pt x="2158065" y="547943"/>
                </a:lnTo>
                <a:lnTo>
                  <a:pt x="2144773" y="503589"/>
                </a:lnTo>
                <a:lnTo>
                  <a:pt x="2128799" y="460436"/>
                </a:lnTo>
                <a:lnTo>
                  <a:pt x="2110240" y="418582"/>
                </a:lnTo>
                <a:lnTo>
                  <a:pt x="2089197" y="378125"/>
                </a:lnTo>
                <a:lnTo>
                  <a:pt x="2065768" y="339165"/>
                </a:lnTo>
                <a:lnTo>
                  <a:pt x="2040050" y="301801"/>
                </a:lnTo>
                <a:lnTo>
                  <a:pt x="2012145" y="266131"/>
                </a:lnTo>
                <a:lnTo>
                  <a:pt x="1982150" y="232254"/>
                </a:lnTo>
                <a:lnTo>
                  <a:pt x="1950163" y="200269"/>
                </a:lnTo>
                <a:lnTo>
                  <a:pt x="1916285" y="170275"/>
                </a:lnTo>
                <a:lnTo>
                  <a:pt x="1880614" y="142370"/>
                </a:lnTo>
                <a:lnTo>
                  <a:pt x="1843248" y="116654"/>
                </a:lnTo>
                <a:lnTo>
                  <a:pt x="1804287" y="93225"/>
                </a:lnTo>
                <a:lnTo>
                  <a:pt x="1763829" y="72183"/>
                </a:lnTo>
                <a:lnTo>
                  <a:pt x="1721973" y="53625"/>
                </a:lnTo>
                <a:lnTo>
                  <a:pt x="1678819" y="37651"/>
                </a:lnTo>
                <a:lnTo>
                  <a:pt x="1634464" y="24360"/>
                </a:lnTo>
                <a:lnTo>
                  <a:pt x="1589008" y="13851"/>
                </a:lnTo>
                <a:lnTo>
                  <a:pt x="1542549" y="6221"/>
                </a:lnTo>
                <a:lnTo>
                  <a:pt x="1495187" y="1571"/>
                </a:lnTo>
                <a:lnTo>
                  <a:pt x="1447020" y="0"/>
                </a:lnTo>
                <a:close/>
              </a:path>
            </a:pathLst>
          </a:custGeom>
          <a:solidFill>
            <a:srgbClr val="7A2D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CAF8756B-DFB0-F5D8-109C-AE6EAFD5BF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49785" y="707933"/>
            <a:ext cx="1287780" cy="92075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10489" marR="5080" indent="-98425">
              <a:lnSpc>
                <a:spcPts val="3340"/>
              </a:lnSpc>
              <a:spcBef>
                <a:spcPts val="520"/>
              </a:spcBef>
            </a:pPr>
            <a:r>
              <a:rPr sz="3100" spc="-80" dirty="0">
                <a:solidFill>
                  <a:srgbClr val="FFFFFF"/>
                </a:solidFill>
              </a:rPr>
              <a:t>Gwaith </a:t>
            </a:r>
            <a:r>
              <a:rPr sz="3100" spc="-10" dirty="0">
                <a:solidFill>
                  <a:srgbClr val="FFFFFF"/>
                </a:solidFill>
              </a:rPr>
              <a:t>trafod</a:t>
            </a:r>
            <a:endParaRPr sz="3100"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C3F41708-1E33-4605-EC64-B905AC0CA4D9}"/>
              </a:ext>
            </a:extLst>
          </p:cNvPr>
          <p:cNvSpPr txBox="1"/>
          <p:nvPr/>
        </p:nvSpPr>
        <p:spPr>
          <a:xfrm>
            <a:off x="3142802" y="1486860"/>
            <a:ext cx="4204335" cy="300755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065" marR="5080" indent="-3810" algn="ctr">
              <a:lnSpc>
                <a:spcPts val="3879"/>
              </a:lnSpc>
              <a:spcBef>
                <a:spcPts val="390"/>
              </a:spcBef>
            </a:pPr>
            <a:r>
              <a:rPr sz="2800" b="1" spc="-20" dirty="0">
                <a:solidFill>
                  <a:srgbClr val="7A2D30"/>
                </a:solidFill>
                <a:latin typeface="Arial"/>
                <a:cs typeface="Arial"/>
              </a:rPr>
              <a:t>Ydy</a:t>
            </a:r>
            <a:r>
              <a:rPr sz="2800" b="1" spc="-170" dirty="0">
                <a:solidFill>
                  <a:srgbClr val="7A2D30"/>
                </a:solidFill>
                <a:latin typeface="Arial"/>
                <a:cs typeface="Arial"/>
              </a:rPr>
              <a:t> </a:t>
            </a:r>
            <a:r>
              <a:rPr sz="3500" b="1" spc="-10" dirty="0">
                <a:solidFill>
                  <a:srgbClr val="ED6D05"/>
                </a:solidFill>
                <a:latin typeface="Arial"/>
                <a:cs typeface="Arial"/>
              </a:rPr>
              <a:t>Safonau’r </a:t>
            </a:r>
            <a:r>
              <a:rPr sz="3500" b="1" spc="-60" dirty="0">
                <a:solidFill>
                  <a:srgbClr val="ED6D05"/>
                </a:solidFill>
                <a:latin typeface="Arial"/>
                <a:cs typeface="Arial"/>
              </a:rPr>
              <a:t>Gymraeg</a:t>
            </a:r>
            <a:r>
              <a:rPr sz="3500" b="1" spc="-335" dirty="0">
                <a:solidFill>
                  <a:srgbClr val="ED6D05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7A2D30"/>
                </a:solidFill>
                <a:latin typeface="Arial"/>
                <a:cs typeface="Arial"/>
              </a:rPr>
              <a:t>yn</a:t>
            </a:r>
            <a:r>
              <a:rPr sz="2800" b="1" spc="-170" dirty="0">
                <a:solidFill>
                  <a:srgbClr val="7A2D3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7A2D30"/>
                </a:solidFill>
                <a:latin typeface="Arial"/>
                <a:cs typeface="Arial"/>
              </a:rPr>
              <a:t>bwysig, </a:t>
            </a:r>
            <a:r>
              <a:rPr sz="2800" b="1" spc="-20" dirty="0">
                <a:solidFill>
                  <a:srgbClr val="7A2D30"/>
                </a:solidFill>
                <a:latin typeface="Arial"/>
                <a:cs typeface="Arial"/>
              </a:rPr>
              <a:t>yn</a:t>
            </a:r>
            <a:r>
              <a:rPr sz="2800" b="1" spc="-170" dirty="0">
                <a:solidFill>
                  <a:srgbClr val="7A2D30"/>
                </a:solidFill>
                <a:latin typeface="Arial"/>
                <a:cs typeface="Arial"/>
              </a:rPr>
              <a:t> </a:t>
            </a:r>
            <a:r>
              <a:rPr lang="en-GB" sz="2800" b="1" spc="-35" dirty="0">
                <a:solidFill>
                  <a:srgbClr val="7A2D30"/>
                </a:solidFill>
                <a:latin typeface="Arial"/>
                <a:cs typeface="Arial"/>
              </a:rPr>
              <a:t>dy farn di</a:t>
            </a:r>
            <a:r>
              <a:rPr sz="2800" b="1" spc="-35" dirty="0">
                <a:solidFill>
                  <a:srgbClr val="7A2D30"/>
                </a:solidFill>
                <a:latin typeface="Arial"/>
                <a:cs typeface="Arial"/>
              </a:rPr>
              <a:t>,</a:t>
            </a:r>
            <a:r>
              <a:rPr sz="2800" b="1" spc="-160" dirty="0">
                <a:solidFill>
                  <a:srgbClr val="7A2D3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7A2D30"/>
                </a:solidFill>
                <a:latin typeface="Arial"/>
                <a:cs typeface="Arial"/>
              </a:rPr>
              <a:t>er</a:t>
            </a:r>
            <a:r>
              <a:rPr sz="2800" b="1" spc="-160" dirty="0">
                <a:solidFill>
                  <a:srgbClr val="7A2D30"/>
                </a:solidFill>
                <a:latin typeface="Arial"/>
                <a:cs typeface="Arial"/>
              </a:rPr>
              <a:t> </a:t>
            </a:r>
            <a:r>
              <a:rPr sz="2800" b="1" spc="-35" dirty="0">
                <a:solidFill>
                  <a:srgbClr val="7A2D30"/>
                </a:solidFill>
                <a:latin typeface="Arial"/>
                <a:cs typeface="Arial"/>
              </a:rPr>
              <a:t>mwyn </a:t>
            </a:r>
            <a:r>
              <a:rPr sz="2800" b="1" spc="-40" dirty="0">
                <a:solidFill>
                  <a:srgbClr val="7A2D30"/>
                </a:solidFill>
                <a:latin typeface="Arial"/>
                <a:cs typeface="Arial"/>
              </a:rPr>
              <a:t>annog</a:t>
            </a:r>
            <a:r>
              <a:rPr sz="2800" b="1" spc="-145" dirty="0">
                <a:solidFill>
                  <a:srgbClr val="7A2D30"/>
                </a:solidFill>
                <a:latin typeface="Arial"/>
                <a:cs typeface="Arial"/>
              </a:rPr>
              <a:t> </a:t>
            </a:r>
            <a:r>
              <a:rPr sz="2800" b="1" spc="-30" dirty="0">
                <a:solidFill>
                  <a:srgbClr val="7A2D30"/>
                </a:solidFill>
                <a:latin typeface="Arial"/>
                <a:cs typeface="Arial"/>
              </a:rPr>
              <a:t>mwy</a:t>
            </a:r>
            <a:r>
              <a:rPr sz="2800" b="1" spc="-135" dirty="0">
                <a:solidFill>
                  <a:srgbClr val="7A2D3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7A2D30"/>
                </a:solidFill>
                <a:latin typeface="Arial"/>
                <a:cs typeface="Arial"/>
              </a:rPr>
              <a:t>o</a:t>
            </a:r>
            <a:r>
              <a:rPr sz="2800" b="1" spc="-135" dirty="0">
                <a:solidFill>
                  <a:srgbClr val="7A2D30"/>
                </a:solidFill>
                <a:latin typeface="Arial"/>
                <a:cs typeface="Arial"/>
              </a:rPr>
              <a:t> </a:t>
            </a:r>
            <a:r>
              <a:rPr sz="2800" b="1" spc="-40" dirty="0">
                <a:solidFill>
                  <a:srgbClr val="7A2D30"/>
                </a:solidFill>
                <a:latin typeface="Arial"/>
                <a:cs typeface="Arial"/>
              </a:rPr>
              <a:t>bobl</a:t>
            </a:r>
            <a:r>
              <a:rPr sz="2800" b="1" spc="-130" dirty="0">
                <a:solidFill>
                  <a:srgbClr val="7A2D30"/>
                </a:solidFill>
                <a:latin typeface="Arial"/>
                <a:cs typeface="Arial"/>
              </a:rPr>
              <a:t> </a:t>
            </a:r>
            <a:r>
              <a:rPr sz="2800" b="1" spc="-60" dirty="0">
                <a:solidFill>
                  <a:srgbClr val="7A2D30"/>
                </a:solidFill>
                <a:latin typeface="Arial"/>
                <a:cs typeface="Arial"/>
              </a:rPr>
              <a:t>i </a:t>
            </a:r>
            <a:r>
              <a:rPr sz="2800" b="1" spc="-55" dirty="0">
                <a:solidFill>
                  <a:srgbClr val="7A2D30"/>
                </a:solidFill>
                <a:latin typeface="Arial"/>
                <a:cs typeface="Arial"/>
              </a:rPr>
              <a:t>ddefnyddio</a:t>
            </a:r>
            <a:r>
              <a:rPr sz="2800" b="1" spc="-135" dirty="0">
                <a:solidFill>
                  <a:srgbClr val="7A2D3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7A2D30"/>
                </a:solidFill>
                <a:latin typeface="Arial"/>
                <a:cs typeface="Arial"/>
              </a:rPr>
              <a:t>eu</a:t>
            </a:r>
            <a:r>
              <a:rPr sz="2800" b="1" spc="-135" dirty="0">
                <a:solidFill>
                  <a:srgbClr val="7A2D3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7A2D30"/>
                </a:solidFill>
                <a:latin typeface="Arial"/>
                <a:cs typeface="Arial"/>
              </a:rPr>
              <a:t>Cymraeg </a:t>
            </a:r>
            <a:r>
              <a:rPr sz="2800" b="1" spc="-20" dirty="0">
                <a:solidFill>
                  <a:srgbClr val="7A2D30"/>
                </a:solidFill>
                <a:latin typeface="Arial"/>
                <a:cs typeface="Arial"/>
              </a:rPr>
              <a:t>bob</a:t>
            </a:r>
            <a:r>
              <a:rPr sz="2800" b="1" spc="-170" dirty="0">
                <a:solidFill>
                  <a:srgbClr val="7A2D3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7A2D30"/>
                </a:solidFill>
                <a:latin typeface="Arial"/>
                <a:cs typeface="Arial"/>
              </a:rPr>
              <a:t>dydd?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D016C238-3323-C33E-0921-4336A2897581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67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53A6B855-95DF-50CF-89B2-C05CDACBC9FF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ADC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ardrop 24">
            <a:extLst>
              <a:ext uri="{FF2B5EF4-FFF2-40B4-BE49-F238E27FC236}">
                <a16:creationId xmlns:a16="http://schemas.microsoft.com/office/drawing/2014/main" id="{3965F178-9596-499C-7466-D9ACF9E1E907}"/>
              </a:ext>
            </a:extLst>
          </p:cNvPr>
          <p:cNvSpPr/>
          <p:nvPr/>
        </p:nvSpPr>
        <p:spPr>
          <a:xfrm rot="13401512">
            <a:off x="803500" y="-658641"/>
            <a:ext cx="2438400" cy="2438400"/>
          </a:xfrm>
          <a:prstGeom prst="teardrop">
            <a:avLst/>
          </a:prstGeom>
          <a:solidFill>
            <a:srgbClr val="7A2C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24">
            <a:extLst>
              <a:ext uri="{FF2B5EF4-FFF2-40B4-BE49-F238E27FC236}">
                <a16:creationId xmlns:a16="http://schemas.microsoft.com/office/drawing/2014/main" id="{CF44ED16-D1EC-895D-4B7E-176B7850FDC8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32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56" y="134683"/>
                </a:lnTo>
                <a:lnTo>
                  <a:pt x="134708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708" y="442849"/>
                </a:lnTo>
                <a:lnTo>
                  <a:pt x="168656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45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65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289443-D1FF-3440-A3A3-CCED23881DC1}"/>
              </a:ext>
            </a:extLst>
          </p:cNvPr>
          <p:cNvSpPr txBox="1"/>
          <p:nvPr/>
        </p:nvSpPr>
        <p:spPr>
          <a:xfrm>
            <a:off x="965200" y="1998524"/>
            <a:ext cx="5181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7A2C2F"/>
                </a:solidFill>
              </a:rPr>
              <a:t>Wyt ti wedi gweld y logo yma’n cael ei ddefnyddio yn rhywle? </a:t>
            </a:r>
          </a:p>
          <a:p>
            <a:endParaRPr lang="en-US" sz="2000" b="1">
              <a:solidFill>
                <a:srgbClr val="7A2C2F"/>
              </a:solidFill>
            </a:endParaRPr>
          </a:p>
          <a:p>
            <a:r>
              <a:rPr lang="en-US" sz="3200" b="1">
                <a:solidFill>
                  <a:srgbClr val="7A2C2F"/>
                </a:solidFill>
              </a:rPr>
              <a:t>Wyt ti’n gwybod beth yw pwrpas/ ystyr y logo?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BB3972-58AF-3A8C-742C-F2CB10DF3193}"/>
              </a:ext>
            </a:extLst>
          </p:cNvPr>
          <p:cNvSpPr txBox="1"/>
          <p:nvPr/>
        </p:nvSpPr>
        <p:spPr>
          <a:xfrm>
            <a:off x="1117600" y="266700"/>
            <a:ext cx="1752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Gwaith </a:t>
            </a:r>
            <a:b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trafod</a:t>
            </a:r>
          </a:p>
        </p:txBody>
      </p:sp>
      <p:pic>
        <p:nvPicPr>
          <p:cNvPr id="1026" name="Picture 2" descr="Iaith Gwaith | Welsh Language Comissioner">
            <a:extLst>
              <a:ext uri="{FF2B5EF4-FFF2-40B4-BE49-F238E27FC236}">
                <a16:creationId xmlns:a16="http://schemas.microsoft.com/office/drawing/2014/main" id="{3E64099A-F266-2A8E-51D8-B1C40177E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00" y="920013"/>
            <a:ext cx="2754575" cy="34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14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AFFC2D2E-EACF-4C6A-8CE0-F5301BB044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ADC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E779093C-F44D-092B-110F-C09C695BD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8000" y="435076"/>
            <a:ext cx="5508625" cy="7397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650" spc="-80" dirty="0">
                <a:solidFill>
                  <a:srgbClr val="7A2D30"/>
                </a:solidFill>
              </a:rPr>
              <a:t>Cynllun</a:t>
            </a:r>
            <a:r>
              <a:rPr sz="4650" spc="-215" dirty="0">
                <a:solidFill>
                  <a:srgbClr val="7A2D30"/>
                </a:solidFill>
              </a:rPr>
              <a:t> </a:t>
            </a:r>
            <a:r>
              <a:rPr sz="4650" spc="-65" dirty="0">
                <a:solidFill>
                  <a:srgbClr val="7A2D30"/>
                </a:solidFill>
              </a:rPr>
              <a:t>Iaith</a:t>
            </a:r>
            <a:r>
              <a:rPr sz="4650" spc="-210" dirty="0">
                <a:solidFill>
                  <a:srgbClr val="7A2D30"/>
                </a:solidFill>
              </a:rPr>
              <a:t> </a:t>
            </a:r>
            <a:r>
              <a:rPr sz="4650" spc="-25" dirty="0">
                <a:solidFill>
                  <a:srgbClr val="7A2D30"/>
                </a:solidFill>
              </a:rPr>
              <a:t>Gwaith</a:t>
            </a:r>
            <a:endParaRPr sz="4650" dirty="0"/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E20F9A8B-3FCF-89D2-1B6C-513A03BCFC03}"/>
              </a:ext>
            </a:extLst>
          </p:cNvPr>
          <p:cNvPicPr/>
          <p:nvPr/>
        </p:nvPicPr>
        <p:blipFill>
          <a:blip r:embed="rId2" cstate="print"/>
          <a:srcRect t="9052" b="46557"/>
          <a:stretch>
            <a:fillRect/>
          </a:stretch>
        </p:blipFill>
        <p:spPr>
          <a:xfrm>
            <a:off x="887813" y="3740596"/>
            <a:ext cx="2122089" cy="1376478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C320613B-9B67-3E53-FB4E-21A0668F85E6}"/>
              </a:ext>
            </a:extLst>
          </p:cNvPr>
          <p:cNvSpPr/>
          <p:nvPr/>
        </p:nvSpPr>
        <p:spPr>
          <a:xfrm>
            <a:off x="-165098" y="-7620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8AD89DDA-1960-44AD-9D53-D62DEF6E4C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AE2BB0-2380-A4B2-516B-AA8F35810C1C}"/>
              </a:ext>
            </a:extLst>
          </p:cNvPr>
          <p:cNvSpPr txBox="1"/>
          <p:nvPr/>
        </p:nvSpPr>
        <p:spPr>
          <a:xfrm>
            <a:off x="495307" y="1318045"/>
            <a:ext cx="414422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4D585E"/>
              </a:buClr>
              <a:buSzPct val="155000"/>
              <a:buFont typeface="Arial" panose="020B0604020202020204" pitchFamily="34" charset="0"/>
              <a:buChar char="•"/>
            </a:pPr>
            <a:r>
              <a:rPr lang="en-US">
                <a:solidFill>
                  <a:srgbClr val="4D585E"/>
                </a:solidFill>
              </a:rPr>
              <a:t>Mae’r logo yn symbol o gynllun </a:t>
            </a:r>
            <a:r>
              <a:rPr lang="en-US" b="1">
                <a:solidFill>
                  <a:srgbClr val="4D585E"/>
                </a:solidFill>
              </a:rPr>
              <a:t>Iaith Gwaith </a:t>
            </a:r>
            <a:r>
              <a:rPr lang="en-US">
                <a:solidFill>
                  <a:srgbClr val="4D585E"/>
                </a:solidFill>
              </a:rPr>
              <a:t>Comisiynydd y Gymraeg.</a:t>
            </a:r>
          </a:p>
          <a:p>
            <a:pPr marL="285750" indent="-285750">
              <a:buClr>
                <a:srgbClr val="4D585E"/>
              </a:buClr>
              <a:buSzPct val="155000"/>
              <a:buFont typeface="Arial" panose="020B0604020202020204" pitchFamily="34" charset="0"/>
              <a:buChar char="•"/>
            </a:pPr>
            <a:endParaRPr lang="en-US" sz="1200">
              <a:solidFill>
                <a:srgbClr val="4D585E"/>
              </a:solidFill>
            </a:endParaRPr>
          </a:p>
          <a:p>
            <a:pPr marL="285750" indent="-285750">
              <a:buClr>
                <a:srgbClr val="4D585E"/>
              </a:buClr>
              <a:buSzPct val="155000"/>
              <a:buFont typeface="Arial" panose="020B0604020202020204" pitchFamily="34" charset="0"/>
              <a:buChar char="•"/>
            </a:pPr>
            <a:r>
              <a:rPr lang="en-US">
                <a:solidFill>
                  <a:srgbClr val="4D585E"/>
                </a:solidFill>
              </a:rPr>
              <a:t>Mae'r logo yn </a:t>
            </a:r>
            <a:r>
              <a:rPr lang="en-US" b="1">
                <a:solidFill>
                  <a:srgbClr val="4D585E"/>
                </a:solidFill>
              </a:rPr>
              <a:t>20 mlwydd oed </a:t>
            </a:r>
            <a:r>
              <a:rPr lang="en-US">
                <a:solidFill>
                  <a:srgbClr val="4D585E"/>
                </a:solidFill>
              </a:rPr>
              <a:t>ac yn dangos i bobl eu bod nhw'n </a:t>
            </a:r>
            <a:r>
              <a:rPr lang="en-US" b="1">
                <a:solidFill>
                  <a:srgbClr val="4D585E"/>
                </a:solidFill>
              </a:rPr>
              <a:t>medru defnyddio'r Gymraeg </a:t>
            </a:r>
            <a:r>
              <a:rPr lang="en-US">
                <a:solidFill>
                  <a:srgbClr val="4D585E"/>
                </a:solidFill>
              </a:rPr>
              <a:t>- yn y siop, yn yr archfarchnad, yn y caffi, yn y swyddfa, neu yn yr ysgol.</a:t>
            </a:r>
          </a:p>
        </p:txBody>
      </p:sp>
      <p:pic>
        <p:nvPicPr>
          <p:cNvPr id="3" name="Picture 2" descr="A person with red hair and beard wearing glasses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27FAED26-4509-C431-0CAB-7DEC37A79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b="10273"/>
          <a:stretch>
            <a:fillRect/>
          </a:stretch>
        </p:blipFill>
        <p:spPr>
          <a:xfrm>
            <a:off x="4900417" y="2372381"/>
            <a:ext cx="2070711" cy="2971800"/>
          </a:xfrm>
          <a:prstGeom prst="rect">
            <a:avLst/>
          </a:prstGeom>
        </p:spPr>
      </p:pic>
      <p:sp>
        <p:nvSpPr>
          <p:cNvPr id="6" name="object 8">
            <a:hlinkClick r:id="rId3"/>
            <a:extLst>
              <a:ext uri="{FF2B5EF4-FFF2-40B4-BE49-F238E27FC236}">
                <a16:creationId xmlns:a16="http://schemas.microsoft.com/office/drawing/2014/main" id="{C3E8F319-47F6-4B32-7CC7-B10B33FD5B62}"/>
              </a:ext>
            </a:extLst>
          </p:cNvPr>
          <p:cNvSpPr/>
          <p:nvPr/>
        </p:nvSpPr>
        <p:spPr>
          <a:xfrm>
            <a:off x="5702042" y="4353581"/>
            <a:ext cx="467460" cy="519545"/>
          </a:xfrm>
          <a:custGeom>
            <a:avLst/>
            <a:gdLst/>
            <a:ahLst/>
            <a:cxnLst/>
            <a:rect l="l" t="t" r="r" b="b"/>
            <a:pathLst>
              <a:path w="911859" h="1013460">
                <a:moveTo>
                  <a:pt x="142295" y="0"/>
                </a:moveTo>
                <a:lnTo>
                  <a:pt x="100294" y="633"/>
                </a:lnTo>
                <a:lnTo>
                  <a:pt x="61604" y="15023"/>
                </a:lnTo>
                <a:lnTo>
                  <a:pt x="29686" y="41264"/>
                </a:lnTo>
                <a:lnTo>
                  <a:pt x="7998" y="77455"/>
                </a:lnTo>
                <a:lnTo>
                  <a:pt x="0" y="121692"/>
                </a:lnTo>
                <a:lnTo>
                  <a:pt x="0" y="891337"/>
                </a:lnTo>
                <a:lnTo>
                  <a:pt x="7998" y="935127"/>
                </a:lnTo>
                <a:lnTo>
                  <a:pt x="29686" y="971199"/>
                </a:lnTo>
                <a:lnTo>
                  <a:pt x="61604" y="997538"/>
                </a:lnTo>
                <a:lnTo>
                  <a:pt x="100294" y="1012126"/>
                </a:lnTo>
                <a:lnTo>
                  <a:pt x="142295" y="1012950"/>
                </a:lnTo>
                <a:lnTo>
                  <a:pt x="184150" y="997992"/>
                </a:lnTo>
                <a:lnTo>
                  <a:pt x="850900" y="613169"/>
                </a:lnTo>
                <a:lnTo>
                  <a:pt x="884756" y="584404"/>
                </a:lnTo>
                <a:lnTo>
                  <a:pt x="905069" y="547699"/>
                </a:lnTo>
                <a:lnTo>
                  <a:pt x="911840" y="506968"/>
                </a:lnTo>
                <a:lnTo>
                  <a:pt x="905069" y="466130"/>
                </a:lnTo>
                <a:lnTo>
                  <a:pt x="884756" y="429101"/>
                </a:lnTo>
                <a:lnTo>
                  <a:pt x="850900" y="399796"/>
                </a:lnTo>
                <a:lnTo>
                  <a:pt x="184150" y="15024"/>
                </a:lnTo>
                <a:lnTo>
                  <a:pt x="1422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 descr="A person smiling at the camera&#10;&#10;AI-generated content may be incorrect.">
            <a:hlinkClick r:id="rId5"/>
            <a:extLst>
              <a:ext uri="{FF2B5EF4-FFF2-40B4-BE49-F238E27FC236}">
                <a16:creationId xmlns:a16="http://schemas.microsoft.com/office/drawing/2014/main" id="{CB3E13E0-35F1-5F3A-3CEA-1FDB5C225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b="10273"/>
          <a:stretch>
            <a:fillRect/>
          </a:stretch>
        </p:blipFill>
        <p:spPr>
          <a:xfrm>
            <a:off x="7200902" y="2372381"/>
            <a:ext cx="2201728" cy="297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0F3A9D4-5CBA-0663-EB9B-FF812A477AAD}"/>
              </a:ext>
            </a:extLst>
          </p:cNvPr>
          <p:cNvSpPr txBox="1"/>
          <p:nvPr/>
        </p:nvSpPr>
        <p:spPr>
          <a:xfrm>
            <a:off x="4900412" y="1333500"/>
            <a:ext cx="20707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1400" b="1" i="0" u="none" strike="noStrike">
                <a:solidFill>
                  <a:srgbClr val="7A2C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Cerdd gan Siôn Tomos Owen, Bardd Plant Cymru, i ddathlu Iaith Gwaith:</a:t>
            </a:r>
          </a:p>
        </p:txBody>
      </p:sp>
      <p:pic>
        <p:nvPicPr>
          <p:cNvPr id="20" name="Picture 2" descr="Iaith Gwaith | Welsh Language Comissioner">
            <a:extLst>
              <a:ext uri="{FF2B5EF4-FFF2-40B4-BE49-F238E27FC236}">
                <a16:creationId xmlns:a16="http://schemas.microsoft.com/office/drawing/2014/main" id="{D71E7C8C-2449-AD64-F1AA-006675337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10" y="3695700"/>
            <a:ext cx="1134598" cy="14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ject 8">
            <a:hlinkClick r:id="rId5"/>
            <a:extLst>
              <a:ext uri="{FF2B5EF4-FFF2-40B4-BE49-F238E27FC236}">
                <a16:creationId xmlns:a16="http://schemas.microsoft.com/office/drawing/2014/main" id="{4A0F6DF6-949C-A40A-E509-E0587A33FF64}"/>
              </a:ext>
            </a:extLst>
          </p:cNvPr>
          <p:cNvSpPr/>
          <p:nvPr/>
        </p:nvSpPr>
        <p:spPr>
          <a:xfrm>
            <a:off x="8145652" y="4353581"/>
            <a:ext cx="467460" cy="519545"/>
          </a:xfrm>
          <a:custGeom>
            <a:avLst/>
            <a:gdLst/>
            <a:ahLst/>
            <a:cxnLst/>
            <a:rect l="l" t="t" r="r" b="b"/>
            <a:pathLst>
              <a:path w="911859" h="1013460">
                <a:moveTo>
                  <a:pt x="142295" y="0"/>
                </a:moveTo>
                <a:lnTo>
                  <a:pt x="100294" y="633"/>
                </a:lnTo>
                <a:lnTo>
                  <a:pt x="61604" y="15023"/>
                </a:lnTo>
                <a:lnTo>
                  <a:pt x="29686" y="41264"/>
                </a:lnTo>
                <a:lnTo>
                  <a:pt x="7998" y="77455"/>
                </a:lnTo>
                <a:lnTo>
                  <a:pt x="0" y="121692"/>
                </a:lnTo>
                <a:lnTo>
                  <a:pt x="0" y="891337"/>
                </a:lnTo>
                <a:lnTo>
                  <a:pt x="7998" y="935127"/>
                </a:lnTo>
                <a:lnTo>
                  <a:pt x="29686" y="971199"/>
                </a:lnTo>
                <a:lnTo>
                  <a:pt x="61604" y="997538"/>
                </a:lnTo>
                <a:lnTo>
                  <a:pt x="100294" y="1012126"/>
                </a:lnTo>
                <a:lnTo>
                  <a:pt x="142295" y="1012950"/>
                </a:lnTo>
                <a:lnTo>
                  <a:pt x="184150" y="997992"/>
                </a:lnTo>
                <a:lnTo>
                  <a:pt x="850900" y="613169"/>
                </a:lnTo>
                <a:lnTo>
                  <a:pt x="884756" y="584404"/>
                </a:lnTo>
                <a:lnTo>
                  <a:pt x="905069" y="547699"/>
                </a:lnTo>
                <a:lnTo>
                  <a:pt x="911840" y="506968"/>
                </a:lnTo>
                <a:lnTo>
                  <a:pt x="905069" y="466130"/>
                </a:lnTo>
                <a:lnTo>
                  <a:pt x="884756" y="429101"/>
                </a:lnTo>
                <a:lnTo>
                  <a:pt x="850900" y="399796"/>
                </a:lnTo>
                <a:lnTo>
                  <a:pt x="184150" y="15024"/>
                </a:lnTo>
                <a:lnTo>
                  <a:pt x="1422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865FDE-9C6D-6687-C08D-7A0ACC9B5DE0}"/>
              </a:ext>
            </a:extLst>
          </p:cNvPr>
          <p:cNvSpPr txBox="1"/>
          <p:nvPr/>
        </p:nvSpPr>
        <p:spPr>
          <a:xfrm>
            <a:off x="7260895" y="1764387"/>
            <a:ext cx="20707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GB" sz="1400" b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Fideo Hyrwyddo </a:t>
            </a:r>
            <a:br>
              <a:rPr lang="en-GB" sz="1400" b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Iaith Gwaith:</a:t>
            </a:r>
          </a:p>
        </p:txBody>
      </p:sp>
    </p:spTree>
    <p:extLst>
      <p:ext uri="{BB962C8B-B14F-4D97-AF65-F5344CB8AC3E}">
        <p14:creationId xmlns:p14="http://schemas.microsoft.com/office/powerpoint/2010/main" val="23884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C9F3749F-3DC9-AFA2-3623-FA87D66D87EA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ADC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35B2663-E438-E490-2ED0-C4B275A31A19}"/>
              </a:ext>
            </a:extLst>
          </p:cNvPr>
          <p:cNvSpPr/>
          <p:nvPr/>
        </p:nvSpPr>
        <p:spPr>
          <a:xfrm>
            <a:off x="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FADC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9CE1BEB3-4DF2-E01B-2705-F7AD51AF3BE4}"/>
              </a:ext>
            </a:extLst>
          </p:cNvPr>
          <p:cNvSpPr/>
          <p:nvPr/>
        </p:nvSpPr>
        <p:spPr>
          <a:xfrm>
            <a:off x="1016000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ABDD10E3-404F-36DA-9238-108D5D0C7F87}"/>
              </a:ext>
            </a:extLst>
          </p:cNvPr>
          <p:cNvSpPr/>
          <p:nvPr/>
        </p:nvSpPr>
        <p:spPr>
          <a:xfrm>
            <a:off x="1027404" y="0"/>
            <a:ext cx="6487160" cy="5715000"/>
          </a:xfrm>
          <a:custGeom>
            <a:avLst/>
            <a:gdLst/>
            <a:ahLst/>
            <a:cxnLst/>
            <a:rect l="l" t="t" r="r" b="b"/>
            <a:pathLst>
              <a:path w="6487159" h="5715000">
                <a:moveTo>
                  <a:pt x="5725807" y="1536700"/>
                </a:moveTo>
                <a:lnTo>
                  <a:pt x="5691111" y="1511300"/>
                </a:lnTo>
                <a:lnTo>
                  <a:pt x="5655805" y="1473200"/>
                </a:lnTo>
                <a:lnTo>
                  <a:pt x="5619915" y="1435100"/>
                </a:lnTo>
                <a:lnTo>
                  <a:pt x="5583453" y="1409700"/>
                </a:lnTo>
                <a:lnTo>
                  <a:pt x="5546420" y="1371600"/>
                </a:lnTo>
                <a:lnTo>
                  <a:pt x="5470690" y="1320800"/>
                </a:lnTo>
                <a:lnTo>
                  <a:pt x="5431993" y="1282700"/>
                </a:lnTo>
                <a:lnTo>
                  <a:pt x="5353037" y="1231900"/>
                </a:lnTo>
                <a:lnTo>
                  <a:pt x="5271998" y="1181100"/>
                </a:lnTo>
                <a:lnTo>
                  <a:pt x="5188978" y="1130300"/>
                </a:lnTo>
                <a:lnTo>
                  <a:pt x="5146738" y="1104900"/>
                </a:lnTo>
                <a:lnTo>
                  <a:pt x="5017224" y="1028700"/>
                </a:lnTo>
                <a:lnTo>
                  <a:pt x="4973142" y="1016000"/>
                </a:lnTo>
                <a:lnTo>
                  <a:pt x="4883683" y="965200"/>
                </a:lnTo>
                <a:lnTo>
                  <a:pt x="4838319" y="952500"/>
                </a:lnTo>
                <a:lnTo>
                  <a:pt x="4792535" y="927100"/>
                </a:lnTo>
                <a:lnTo>
                  <a:pt x="4699787" y="901700"/>
                </a:lnTo>
                <a:lnTo>
                  <a:pt x="4652823" y="876300"/>
                </a:lnTo>
                <a:lnTo>
                  <a:pt x="4363453" y="800100"/>
                </a:lnTo>
                <a:lnTo>
                  <a:pt x="4314037" y="800100"/>
                </a:lnTo>
                <a:lnTo>
                  <a:pt x="4214266" y="774700"/>
                </a:lnTo>
                <a:lnTo>
                  <a:pt x="4163936" y="774700"/>
                </a:lnTo>
                <a:lnTo>
                  <a:pt x="4113301" y="762000"/>
                </a:lnTo>
                <a:lnTo>
                  <a:pt x="4062399" y="762000"/>
                </a:lnTo>
                <a:lnTo>
                  <a:pt x="4011218" y="749300"/>
                </a:lnTo>
                <a:lnTo>
                  <a:pt x="3611270" y="749300"/>
                </a:lnTo>
                <a:lnTo>
                  <a:pt x="3563645" y="762000"/>
                </a:lnTo>
                <a:lnTo>
                  <a:pt x="3469106" y="762000"/>
                </a:lnTo>
                <a:lnTo>
                  <a:pt x="3422205" y="774700"/>
                </a:lnTo>
                <a:lnTo>
                  <a:pt x="3375545" y="774700"/>
                </a:lnTo>
                <a:lnTo>
                  <a:pt x="3283039" y="800100"/>
                </a:lnTo>
                <a:lnTo>
                  <a:pt x="3237192" y="800100"/>
                </a:lnTo>
                <a:lnTo>
                  <a:pt x="2881122" y="901700"/>
                </a:lnTo>
                <a:lnTo>
                  <a:pt x="2838069" y="927100"/>
                </a:lnTo>
                <a:lnTo>
                  <a:pt x="2752979" y="952500"/>
                </a:lnTo>
                <a:lnTo>
                  <a:pt x="2710967" y="977900"/>
                </a:lnTo>
                <a:lnTo>
                  <a:pt x="2669324" y="990600"/>
                </a:lnTo>
                <a:lnTo>
                  <a:pt x="2628049" y="1016000"/>
                </a:lnTo>
                <a:lnTo>
                  <a:pt x="2587155" y="1028700"/>
                </a:lnTo>
                <a:lnTo>
                  <a:pt x="2506535" y="1079500"/>
                </a:lnTo>
                <a:lnTo>
                  <a:pt x="2466822" y="1092200"/>
                </a:lnTo>
                <a:lnTo>
                  <a:pt x="2388628" y="1143000"/>
                </a:lnTo>
                <a:lnTo>
                  <a:pt x="2312124" y="1193800"/>
                </a:lnTo>
                <a:lnTo>
                  <a:pt x="2237346" y="1244600"/>
                </a:lnTo>
                <a:lnTo>
                  <a:pt x="2164372" y="1295400"/>
                </a:lnTo>
                <a:lnTo>
                  <a:pt x="2093252" y="1346200"/>
                </a:lnTo>
                <a:lnTo>
                  <a:pt x="2058403" y="1384300"/>
                </a:lnTo>
                <a:lnTo>
                  <a:pt x="2024037" y="1409700"/>
                </a:lnTo>
                <a:lnTo>
                  <a:pt x="1990153" y="1435100"/>
                </a:lnTo>
                <a:lnTo>
                  <a:pt x="1956777" y="1473200"/>
                </a:lnTo>
                <a:lnTo>
                  <a:pt x="1923910" y="1498600"/>
                </a:lnTo>
                <a:lnTo>
                  <a:pt x="1891550" y="1524000"/>
                </a:lnTo>
                <a:lnTo>
                  <a:pt x="1859711" y="1562100"/>
                </a:lnTo>
                <a:lnTo>
                  <a:pt x="1828393" y="1600200"/>
                </a:lnTo>
                <a:lnTo>
                  <a:pt x="1797608" y="1625600"/>
                </a:lnTo>
                <a:lnTo>
                  <a:pt x="1767370" y="1663700"/>
                </a:lnTo>
                <a:lnTo>
                  <a:pt x="1737677" y="1689100"/>
                </a:lnTo>
                <a:lnTo>
                  <a:pt x="1708531" y="1727200"/>
                </a:lnTo>
                <a:lnTo>
                  <a:pt x="1679956" y="1765300"/>
                </a:lnTo>
                <a:lnTo>
                  <a:pt x="1651939" y="1803400"/>
                </a:lnTo>
                <a:lnTo>
                  <a:pt x="1624495" y="1828800"/>
                </a:lnTo>
                <a:lnTo>
                  <a:pt x="1597647" y="1866900"/>
                </a:lnTo>
                <a:lnTo>
                  <a:pt x="1571371" y="1905000"/>
                </a:lnTo>
                <a:lnTo>
                  <a:pt x="1545704" y="1943100"/>
                </a:lnTo>
                <a:lnTo>
                  <a:pt x="1520634" y="1981200"/>
                </a:lnTo>
                <a:lnTo>
                  <a:pt x="1496174" y="2019300"/>
                </a:lnTo>
                <a:lnTo>
                  <a:pt x="1472336" y="2057400"/>
                </a:lnTo>
                <a:lnTo>
                  <a:pt x="1449108" y="2095500"/>
                </a:lnTo>
                <a:lnTo>
                  <a:pt x="1426527" y="2133600"/>
                </a:lnTo>
                <a:lnTo>
                  <a:pt x="1404569" y="2171700"/>
                </a:lnTo>
                <a:lnTo>
                  <a:pt x="1383271" y="2222500"/>
                </a:lnTo>
                <a:lnTo>
                  <a:pt x="1362608" y="2260600"/>
                </a:lnTo>
                <a:lnTo>
                  <a:pt x="1342618" y="2298700"/>
                </a:lnTo>
                <a:lnTo>
                  <a:pt x="1323289" y="2336800"/>
                </a:lnTo>
                <a:lnTo>
                  <a:pt x="1304632" y="2387600"/>
                </a:lnTo>
                <a:lnTo>
                  <a:pt x="1286649" y="2425700"/>
                </a:lnTo>
                <a:lnTo>
                  <a:pt x="1269352" y="2463800"/>
                </a:lnTo>
                <a:lnTo>
                  <a:pt x="1252753" y="2514600"/>
                </a:lnTo>
                <a:lnTo>
                  <a:pt x="1236865" y="2552700"/>
                </a:lnTo>
                <a:lnTo>
                  <a:pt x="1221676" y="2590800"/>
                </a:lnTo>
                <a:lnTo>
                  <a:pt x="1207198" y="2641600"/>
                </a:lnTo>
                <a:lnTo>
                  <a:pt x="1193444" y="2679700"/>
                </a:lnTo>
                <a:lnTo>
                  <a:pt x="1180414" y="2730500"/>
                </a:lnTo>
                <a:lnTo>
                  <a:pt x="1168120" y="2768600"/>
                </a:lnTo>
                <a:lnTo>
                  <a:pt x="1156576" y="2819400"/>
                </a:lnTo>
                <a:lnTo>
                  <a:pt x="1145768" y="2857500"/>
                </a:lnTo>
                <a:lnTo>
                  <a:pt x="1135735" y="2908300"/>
                </a:lnTo>
                <a:lnTo>
                  <a:pt x="1126451" y="2959100"/>
                </a:lnTo>
                <a:lnTo>
                  <a:pt x="1117942" y="2997200"/>
                </a:lnTo>
                <a:lnTo>
                  <a:pt x="1110208" y="3048000"/>
                </a:lnTo>
                <a:lnTo>
                  <a:pt x="1103261" y="3098800"/>
                </a:lnTo>
                <a:lnTo>
                  <a:pt x="1097102" y="3136900"/>
                </a:lnTo>
                <a:lnTo>
                  <a:pt x="1091742" y="3187700"/>
                </a:lnTo>
                <a:lnTo>
                  <a:pt x="1087196" y="3238500"/>
                </a:lnTo>
                <a:lnTo>
                  <a:pt x="1083449" y="3276600"/>
                </a:lnTo>
                <a:lnTo>
                  <a:pt x="1080528" y="3327400"/>
                </a:lnTo>
                <a:lnTo>
                  <a:pt x="1078433" y="3378200"/>
                </a:lnTo>
                <a:lnTo>
                  <a:pt x="1077175" y="3429000"/>
                </a:lnTo>
                <a:lnTo>
                  <a:pt x="1076744" y="3479800"/>
                </a:lnTo>
                <a:lnTo>
                  <a:pt x="1077175" y="3517900"/>
                </a:lnTo>
                <a:lnTo>
                  <a:pt x="1078433" y="3568700"/>
                </a:lnTo>
                <a:lnTo>
                  <a:pt x="1080528" y="3619500"/>
                </a:lnTo>
                <a:lnTo>
                  <a:pt x="1083449" y="3670300"/>
                </a:lnTo>
                <a:lnTo>
                  <a:pt x="1087196" y="3721100"/>
                </a:lnTo>
                <a:lnTo>
                  <a:pt x="1091742" y="3759200"/>
                </a:lnTo>
                <a:lnTo>
                  <a:pt x="1097102" y="3810000"/>
                </a:lnTo>
                <a:lnTo>
                  <a:pt x="1103261" y="3860800"/>
                </a:lnTo>
                <a:lnTo>
                  <a:pt x="1110208" y="3898900"/>
                </a:lnTo>
                <a:lnTo>
                  <a:pt x="1117942" y="3949700"/>
                </a:lnTo>
                <a:lnTo>
                  <a:pt x="1126451" y="4000500"/>
                </a:lnTo>
                <a:lnTo>
                  <a:pt x="1135735" y="4038600"/>
                </a:lnTo>
                <a:lnTo>
                  <a:pt x="1145768" y="4089400"/>
                </a:lnTo>
                <a:lnTo>
                  <a:pt x="1156576" y="4127500"/>
                </a:lnTo>
                <a:lnTo>
                  <a:pt x="1168120" y="4178300"/>
                </a:lnTo>
                <a:lnTo>
                  <a:pt x="1180414" y="4216400"/>
                </a:lnTo>
                <a:lnTo>
                  <a:pt x="1193444" y="4267200"/>
                </a:lnTo>
                <a:lnTo>
                  <a:pt x="1207198" y="4305300"/>
                </a:lnTo>
                <a:lnTo>
                  <a:pt x="1221676" y="4356100"/>
                </a:lnTo>
                <a:lnTo>
                  <a:pt x="1236865" y="4394200"/>
                </a:lnTo>
                <a:lnTo>
                  <a:pt x="1252753" y="4445000"/>
                </a:lnTo>
                <a:lnTo>
                  <a:pt x="1269352" y="4483100"/>
                </a:lnTo>
                <a:lnTo>
                  <a:pt x="1286649" y="4521200"/>
                </a:lnTo>
                <a:lnTo>
                  <a:pt x="1304632" y="4572000"/>
                </a:lnTo>
                <a:lnTo>
                  <a:pt x="1323289" y="4610100"/>
                </a:lnTo>
                <a:lnTo>
                  <a:pt x="1342618" y="4648200"/>
                </a:lnTo>
                <a:lnTo>
                  <a:pt x="1362608" y="4686300"/>
                </a:lnTo>
                <a:lnTo>
                  <a:pt x="1383271" y="4737100"/>
                </a:lnTo>
                <a:lnTo>
                  <a:pt x="1404569" y="4775200"/>
                </a:lnTo>
                <a:lnTo>
                  <a:pt x="1426527" y="4813300"/>
                </a:lnTo>
                <a:lnTo>
                  <a:pt x="1449108" y="4851400"/>
                </a:lnTo>
                <a:lnTo>
                  <a:pt x="1472336" y="4889500"/>
                </a:lnTo>
                <a:lnTo>
                  <a:pt x="1496174" y="4927600"/>
                </a:lnTo>
                <a:lnTo>
                  <a:pt x="1520634" y="4965700"/>
                </a:lnTo>
                <a:lnTo>
                  <a:pt x="1545704" y="5003800"/>
                </a:lnTo>
                <a:lnTo>
                  <a:pt x="1571371" y="5041900"/>
                </a:lnTo>
                <a:lnTo>
                  <a:pt x="1597647" y="5080000"/>
                </a:lnTo>
                <a:lnTo>
                  <a:pt x="1624495" y="5118100"/>
                </a:lnTo>
                <a:lnTo>
                  <a:pt x="1651939" y="5156200"/>
                </a:lnTo>
                <a:lnTo>
                  <a:pt x="1679956" y="5181600"/>
                </a:lnTo>
                <a:lnTo>
                  <a:pt x="1708531" y="5219700"/>
                </a:lnTo>
                <a:lnTo>
                  <a:pt x="1737677" y="5257800"/>
                </a:lnTo>
                <a:lnTo>
                  <a:pt x="1767370" y="5283200"/>
                </a:lnTo>
                <a:lnTo>
                  <a:pt x="1797608" y="5321300"/>
                </a:lnTo>
                <a:lnTo>
                  <a:pt x="1828393" y="5359400"/>
                </a:lnTo>
                <a:lnTo>
                  <a:pt x="1859711" y="5384800"/>
                </a:lnTo>
                <a:lnTo>
                  <a:pt x="1891550" y="5422900"/>
                </a:lnTo>
                <a:lnTo>
                  <a:pt x="1923910" y="5448300"/>
                </a:lnTo>
                <a:lnTo>
                  <a:pt x="1956777" y="5486400"/>
                </a:lnTo>
                <a:lnTo>
                  <a:pt x="1990153" y="5511800"/>
                </a:lnTo>
                <a:lnTo>
                  <a:pt x="2024037" y="5537200"/>
                </a:lnTo>
                <a:lnTo>
                  <a:pt x="2058403" y="5575300"/>
                </a:lnTo>
                <a:lnTo>
                  <a:pt x="2093252" y="5600700"/>
                </a:lnTo>
                <a:lnTo>
                  <a:pt x="2164372" y="5651500"/>
                </a:lnTo>
                <a:lnTo>
                  <a:pt x="2237346" y="5702300"/>
                </a:lnTo>
                <a:lnTo>
                  <a:pt x="2257552" y="5715000"/>
                </a:lnTo>
                <a:lnTo>
                  <a:pt x="3020542" y="5715000"/>
                </a:lnTo>
                <a:lnTo>
                  <a:pt x="2977464" y="5689600"/>
                </a:lnTo>
                <a:lnTo>
                  <a:pt x="2892488" y="5664200"/>
                </a:lnTo>
                <a:lnTo>
                  <a:pt x="2850616" y="5638800"/>
                </a:lnTo>
                <a:lnTo>
                  <a:pt x="2809163" y="5626100"/>
                </a:lnTo>
                <a:lnTo>
                  <a:pt x="2768142" y="5600700"/>
                </a:lnTo>
                <a:lnTo>
                  <a:pt x="2727553" y="5588000"/>
                </a:lnTo>
                <a:lnTo>
                  <a:pt x="2647721" y="5537200"/>
                </a:lnTo>
                <a:lnTo>
                  <a:pt x="2608503" y="5524500"/>
                </a:lnTo>
                <a:lnTo>
                  <a:pt x="2531503" y="5473700"/>
                </a:lnTo>
                <a:lnTo>
                  <a:pt x="2456459" y="5422900"/>
                </a:lnTo>
                <a:lnTo>
                  <a:pt x="2383472" y="5372100"/>
                </a:lnTo>
                <a:lnTo>
                  <a:pt x="2347772" y="5346700"/>
                </a:lnTo>
                <a:lnTo>
                  <a:pt x="2312606" y="5308600"/>
                </a:lnTo>
                <a:lnTo>
                  <a:pt x="2277986" y="5283200"/>
                </a:lnTo>
                <a:lnTo>
                  <a:pt x="2243925" y="5257800"/>
                </a:lnTo>
                <a:lnTo>
                  <a:pt x="2210422" y="5232400"/>
                </a:lnTo>
                <a:lnTo>
                  <a:pt x="2177504" y="5194300"/>
                </a:lnTo>
                <a:lnTo>
                  <a:pt x="2145169" y="5168900"/>
                </a:lnTo>
                <a:lnTo>
                  <a:pt x="2113419" y="5130800"/>
                </a:lnTo>
                <a:lnTo>
                  <a:pt x="2082279" y="5105400"/>
                </a:lnTo>
                <a:lnTo>
                  <a:pt x="2051748" y="5067300"/>
                </a:lnTo>
                <a:lnTo>
                  <a:pt x="2021840" y="5029200"/>
                </a:lnTo>
                <a:lnTo>
                  <a:pt x="1992566" y="5003800"/>
                </a:lnTo>
                <a:lnTo>
                  <a:pt x="1963928" y="4965700"/>
                </a:lnTo>
                <a:lnTo>
                  <a:pt x="1935937" y="4927600"/>
                </a:lnTo>
                <a:lnTo>
                  <a:pt x="1908606" y="4889500"/>
                </a:lnTo>
                <a:lnTo>
                  <a:pt x="1881949" y="4864100"/>
                </a:lnTo>
                <a:lnTo>
                  <a:pt x="1855965" y="4826000"/>
                </a:lnTo>
                <a:lnTo>
                  <a:pt x="1830654" y="4787900"/>
                </a:lnTo>
                <a:lnTo>
                  <a:pt x="1806041" y="4749800"/>
                </a:lnTo>
                <a:lnTo>
                  <a:pt x="1782140" y="4711700"/>
                </a:lnTo>
                <a:lnTo>
                  <a:pt x="1758950" y="4673600"/>
                </a:lnTo>
                <a:lnTo>
                  <a:pt x="1736483" y="4635500"/>
                </a:lnTo>
                <a:lnTo>
                  <a:pt x="1714741" y="4597400"/>
                </a:lnTo>
                <a:lnTo>
                  <a:pt x="1693748" y="4546600"/>
                </a:lnTo>
                <a:lnTo>
                  <a:pt x="1673491" y="4508500"/>
                </a:lnTo>
                <a:lnTo>
                  <a:pt x="1653997" y="4470400"/>
                </a:lnTo>
                <a:lnTo>
                  <a:pt x="1635277" y="4432300"/>
                </a:lnTo>
                <a:lnTo>
                  <a:pt x="1617332" y="4381500"/>
                </a:lnTo>
                <a:lnTo>
                  <a:pt x="1600174" y="4343400"/>
                </a:lnTo>
                <a:lnTo>
                  <a:pt x="1583804" y="4305300"/>
                </a:lnTo>
                <a:lnTo>
                  <a:pt x="1568246" y="4254500"/>
                </a:lnTo>
                <a:lnTo>
                  <a:pt x="1553502" y="4216400"/>
                </a:lnTo>
                <a:lnTo>
                  <a:pt x="1539582" y="4165600"/>
                </a:lnTo>
                <a:lnTo>
                  <a:pt x="1526489" y="4127500"/>
                </a:lnTo>
                <a:lnTo>
                  <a:pt x="1514233" y="4076700"/>
                </a:lnTo>
                <a:lnTo>
                  <a:pt x="1502829" y="4038600"/>
                </a:lnTo>
                <a:lnTo>
                  <a:pt x="1492288" y="3987800"/>
                </a:lnTo>
                <a:lnTo>
                  <a:pt x="1482623" y="3949700"/>
                </a:lnTo>
                <a:lnTo>
                  <a:pt x="1473822" y="3898900"/>
                </a:lnTo>
                <a:lnTo>
                  <a:pt x="1465910" y="3848100"/>
                </a:lnTo>
                <a:lnTo>
                  <a:pt x="1458899" y="3810000"/>
                </a:lnTo>
                <a:lnTo>
                  <a:pt x="1452791" y="3759200"/>
                </a:lnTo>
                <a:lnTo>
                  <a:pt x="1447609" y="3708400"/>
                </a:lnTo>
                <a:lnTo>
                  <a:pt x="1443329" y="3670300"/>
                </a:lnTo>
                <a:lnTo>
                  <a:pt x="1440002" y="3619500"/>
                </a:lnTo>
                <a:lnTo>
                  <a:pt x="1437601" y="3568700"/>
                </a:lnTo>
                <a:lnTo>
                  <a:pt x="1436166" y="3517900"/>
                </a:lnTo>
                <a:lnTo>
                  <a:pt x="1435671" y="3479800"/>
                </a:lnTo>
                <a:lnTo>
                  <a:pt x="1436166" y="3429000"/>
                </a:lnTo>
                <a:lnTo>
                  <a:pt x="1437601" y="3378200"/>
                </a:lnTo>
                <a:lnTo>
                  <a:pt x="1440002" y="3327400"/>
                </a:lnTo>
                <a:lnTo>
                  <a:pt x="1443329" y="3276600"/>
                </a:lnTo>
                <a:lnTo>
                  <a:pt x="1447609" y="3238500"/>
                </a:lnTo>
                <a:lnTo>
                  <a:pt x="1452791" y="3187700"/>
                </a:lnTo>
                <a:lnTo>
                  <a:pt x="1458899" y="3136900"/>
                </a:lnTo>
                <a:lnTo>
                  <a:pt x="1465910" y="3098800"/>
                </a:lnTo>
                <a:lnTo>
                  <a:pt x="1473822" y="3048000"/>
                </a:lnTo>
                <a:lnTo>
                  <a:pt x="1482623" y="2997200"/>
                </a:lnTo>
                <a:lnTo>
                  <a:pt x="1492288" y="2959100"/>
                </a:lnTo>
                <a:lnTo>
                  <a:pt x="1502829" y="2908300"/>
                </a:lnTo>
                <a:lnTo>
                  <a:pt x="1514233" y="2870200"/>
                </a:lnTo>
                <a:lnTo>
                  <a:pt x="1526489" y="2819400"/>
                </a:lnTo>
                <a:lnTo>
                  <a:pt x="1539582" y="2781300"/>
                </a:lnTo>
                <a:lnTo>
                  <a:pt x="1553502" y="2730500"/>
                </a:lnTo>
                <a:lnTo>
                  <a:pt x="1568246" y="2692400"/>
                </a:lnTo>
                <a:lnTo>
                  <a:pt x="1583804" y="2654300"/>
                </a:lnTo>
                <a:lnTo>
                  <a:pt x="1600174" y="2603500"/>
                </a:lnTo>
                <a:lnTo>
                  <a:pt x="1617332" y="2565400"/>
                </a:lnTo>
                <a:lnTo>
                  <a:pt x="1635277" y="2527300"/>
                </a:lnTo>
                <a:lnTo>
                  <a:pt x="1653997" y="2476500"/>
                </a:lnTo>
                <a:lnTo>
                  <a:pt x="1673491" y="2438400"/>
                </a:lnTo>
                <a:lnTo>
                  <a:pt x="1693748" y="2400300"/>
                </a:lnTo>
                <a:lnTo>
                  <a:pt x="1714741" y="2362200"/>
                </a:lnTo>
                <a:lnTo>
                  <a:pt x="1736483" y="2324100"/>
                </a:lnTo>
                <a:lnTo>
                  <a:pt x="1758950" y="2273300"/>
                </a:lnTo>
                <a:lnTo>
                  <a:pt x="1782140" y="2235200"/>
                </a:lnTo>
                <a:lnTo>
                  <a:pt x="1806041" y="2197100"/>
                </a:lnTo>
                <a:lnTo>
                  <a:pt x="1830654" y="2159000"/>
                </a:lnTo>
                <a:lnTo>
                  <a:pt x="1855965" y="2133600"/>
                </a:lnTo>
                <a:lnTo>
                  <a:pt x="1881949" y="2095500"/>
                </a:lnTo>
                <a:lnTo>
                  <a:pt x="1908606" y="2057400"/>
                </a:lnTo>
                <a:lnTo>
                  <a:pt x="1935937" y="2019300"/>
                </a:lnTo>
                <a:lnTo>
                  <a:pt x="1963928" y="1981200"/>
                </a:lnTo>
                <a:lnTo>
                  <a:pt x="1992566" y="1943100"/>
                </a:lnTo>
                <a:lnTo>
                  <a:pt x="2021840" y="1917700"/>
                </a:lnTo>
                <a:lnTo>
                  <a:pt x="2051748" y="1879600"/>
                </a:lnTo>
                <a:lnTo>
                  <a:pt x="2082279" y="1854200"/>
                </a:lnTo>
                <a:lnTo>
                  <a:pt x="2113419" y="1816100"/>
                </a:lnTo>
                <a:lnTo>
                  <a:pt x="2145169" y="1778000"/>
                </a:lnTo>
                <a:lnTo>
                  <a:pt x="2177504" y="1752600"/>
                </a:lnTo>
                <a:lnTo>
                  <a:pt x="2210422" y="1727200"/>
                </a:lnTo>
                <a:lnTo>
                  <a:pt x="2243925" y="1689100"/>
                </a:lnTo>
                <a:lnTo>
                  <a:pt x="2277986" y="1663700"/>
                </a:lnTo>
                <a:lnTo>
                  <a:pt x="2312606" y="1638300"/>
                </a:lnTo>
                <a:lnTo>
                  <a:pt x="2347772" y="1612900"/>
                </a:lnTo>
                <a:lnTo>
                  <a:pt x="2383472" y="1574800"/>
                </a:lnTo>
                <a:lnTo>
                  <a:pt x="2456459" y="1524000"/>
                </a:lnTo>
                <a:lnTo>
                  <a:pt x="2531503" y="1473200"/>
                </a:lnTo>
                <a:lnTo>
                  <a:pt x="2569756" y="1447800"/>
                </a:lnTo>
                <a:lnTo>
                  <a:pt x="2608503" y="1435100"/>
                </a:lnTo>
                <a:lnTo>
                  <a:pt x="2687409" y="1384300"/>
                </a:lnTo>
                <a:lnTo>
                  <a:pt x="2727553" y="1358900"/>
                </a:lnTo>
                <a:lnTo>
                  <a:pt x="2768142" y="1346200"/>
                </a:lnTo>
                <a:lnTo>
                  <a:pt x="2809163" y="1320800"/>
                </a:lnTo>
                <a:lnTo>
                  <a:pt x="2850616" y="1308100"/>
                </a:lnTo>
                <a:lnTo>
                  <a:pt x="2892488" y="1282700"/>
                </a:lnTo>
                <a:lnTo>
                  <a:pt x="3020542" y="1244600"/>
                </a:lnTo>
                <a:lnTo>
                  <a:pt x="3064002" y="1219200"/>
                </a:lnTo>
                <a:lnTo>
                  <a:pt x="3241484" y="1168400"/>
                </a:lnTo>
                <a:lnTo>
                  <a:pt x="3286722" y="1168400"/>
                </a:lnTo>
                <a:lnTo>
                  <a:pt x="3424364" y="1130300"/>
                </a:lnTo>
                <a:lnTo>
                  <a:pt x="3470859" y="1130300"/>
                </a:lnTo>
                <a:lnTo>
                  <a:pt x="3517646" y="1117600"/>
                </a:lnTo>
                <a:lnTo>
                  <a:pt x="3612045" y="1117600"/>
                </a:lnTo>
                <a:lnTo>
                  <a:pt x="3659644" y="1104900"/>
                </a:lnTo>
                <a:lnTo>
                  <a:pt x="3908895" y="1104900"/>
                </a:lnTo>
                <a:lnTo>
                  <a:pt x="3960926" y="1117600"/>
                </a:lnTo>
                <a:lnTo>
                  <a:pt x="4064089" y="1117600"/>
                </a:lnTo>
                <a:lnTo>
                  <a:pt x="4115168" y="1130300"/>
                </a:lnTo>
                <a:lnTo>
                  <a:pt x="4165930" y="1130300"/>
                </a:lnTo>
                <a:lnTo>
                  <a:pt x="4266362" y="1155700"/>
                </a:lnTo>
                <a:lnTo>
                  <a:pt x="4316019" y="1155700"/>
                </a:lnTo>
                <a:lnTo>
                  <a:pt x="4462627" y="1193800"/>
                </a:lnTo>
                <a:lnTo>
                  <a:pt x="4510671" y="1219200"/>
                </a:lnTo>
                <a:lnTo>
                  <a:pt x="4652137" y="1257300"/>
                </a:lnTo>
                <a:lnTo>
                  <a:pt x="4698365" y="1282700"/>
                </a:lnTo>
                <a:lnTo>
                  <a:pt x="4744123" y="1295400"/>
                </a:lnTo>
                <a:lnTo>
                  <a:pt x="4834128" y="1346200"/>
                </a:lnTo>
                <a:lnTo>
                  <a:pt x="4878362" y="1358900"/>
                </a:lnTo>
                <a:lnTo>
                  <a:pt x="4922063" y="1384300"/>
                </a:lnTo>
                <a:lnTo>
                  <a:pt x="5007851" y="1435100"/>
                </a:lnTo>
                <a:lnTo>
                  <a:pt x="5091366" y="1485900"/>
                </a:lnTo>
                <a:lnTo>
                  <a:pt x="5172532" y="1536700"/>
                </a:lnTo>
                <a:lnTo>
                  <a:pt x="5212207" y="1574800"/>
                </a:lnTo>
                <a:lnTo>
                  <a:pt x="5251259" y="1600200"/>
                </a:lnTo>
                <a:lnTo>
                  <a:pt x="5289677" y="1625600"/>
                </a:lnTo>
                <a:lnTo>
                  <a:pt x="5327434" y="1663700"/>
                </a:lnTo>
                <a:lnTo>
                  <a:pt x="5364543" y="1689100"/>
                </a:lnTo>
                <a:lnTo>
                  <a:pt x="5400980" y="1727200"/>
                </a:lnTo>
                <a:lnTo>
                  <a:pt x="5436743" y="1765300"/>
                </a:lnTo>
                <a:lnTo>
                  <a:pt x="5471795" y="1790700"/>
                </a:lnTo>
                <a:lnTo>
                  <a:pt x="5725807" y="1536700"/>
                </a:lnTo>
                <a:close/>
              </a:path>
              <a:path w="6487159" h="5715000">
                <a:moveTo>
                  <a:pt x="5732805" y="5397500"/>
                </a:moveTo>
                <a:lnTo>
                  <a:pt x="5479237" y="5143500"/>
                </a:lnTo>
                <a:lnTo>
                  <a:pt x="5445049" y="5181600"/>
                </a:lnTo>
                <a:lnTo>
                  <a:pt x="5410187" y="5219700"/>
                </a:lnTo>
                <a:lnTo>
                  <a:pt x="5374665" y="5245100"/>
                </a:lnTo>
                <a:lnTo>
                  <a:pt x="5338496" y="5283200"/>
                </a:lnTo>
                <a:lnTo>
                  <a:pt x="5301704" y="5308600"/>
                </a:lnTo>
                <a:lnTo>
                  <a:pt x="5264277" y="5334000"/>
                </a:lnTo>
                <a:lnTo>
                  <a:pt x="5226253" y="5372100"/>
                </a:lnTo>
                <a:lnTo>
                  <a:pt x="5187620" y="5397500"/>
                </a:lnTo>
                <a:lnTo>
                  <a:pt x="5108587" y="5448300"/>
                </a:lnTo>
                <a:lnTo>
                  <a:pt x="5027295" y="5499100"/>
                </a:lnTo>
                <a:lnTo>
                  <a:pt x="4943818" y="5549900"/>
                </a:lnTo>
                <a:lnTo>
                  <a:pt x="4858245" y="5600700"/>
                </a:lnTo>
                <a:lnTo>
                  <a:pt x="4814697" y="5613400"/>
                </a:lnTo>
                <a:lnTo>
                  <a:pt x="4770666" y="5638800"/>
                </a:lnTo>
                <a:lnTo>
                  <a:pt x="4726152" y="5651500"/>
                </a:lnTo>
                <a:lnTo>
                  <a:pt x="4681169" y="5676900"/>
                </a:lnTo>
                <a:lnTo>
                  <a:pt x="4635728" y="5689600"/>
                </a:lnTo>
                <a:lnTo>
                  <a:pt x="4589843" y="5715000"/>
                </a:lnTo>
                <a:lnTo>
                  <a:pt x="5359336" y="5715000"/>
                </a:lnTo>
                <a:lnTo>
                  <a:pt x="5438508" y="5664200"/>
                </a:lnTo>
                <a:lnTo>
                  <a:pt x="5477281" y="5626100"/>
                </a:lnTo>
                <a:lnTo>
                  <a:pt x="5515495" y="5600700"/>
                </a:lnTo>
                <a:lnTo>
                  <a:pt x="5553164" y="5562600"/>
                </a:lnTo>
                <a:lnTo>
                  <a:pt x="5590273" y="5537200"/>
                </a:lnTo>
                <a:lnTo>
                  <a:pt x="5626786" y="5499100"/>
                </a:lnTo>
                <a:lnTo>
                  <a:pt x="5662727" y="5473700"/>
                </a:lnTo>
                <a:lnTo>
                  <a:pt x="5698071" y="5435600"/>
                </a:lnTo>
                <a:lnTo>
                  <a:pt x="5732805" y="5397500"/>
                </a:lnTo>
                <a:close/>
              </a:path>
              <a:path w="6487159" h="5715000">
                <a:moveTo>
                  <a:pt x="6486906" y="774700"/>
                </a:moveTo>
                <a:lnTo>
                  <a:pt x="6452286" y="749300"/>
                </a:lnTo>
                <a:lnTo>
                  <a:pt x="6417246" y="711200"/>
                </a:lnTo>
                <a:lnTo>
                  <a:pt x="6381788" y="673100"/>
                </a:lnTo>
                <a:lnTo>
                  <a:pt x="6345898" y="647700"/>
                </a:lnTo>
                <a:lnTo>
                  <a:pt x="6309601" y="609600"/>
                </a:lnTo>
                <a:lnTo>
                  <a:pt x="6272898" y="584200"/>
                </a:lnTo>
                <a:lnTo>
                  <a:pt x="6235776" y="546100"/>
                </a:lnTo>
                <a:lnTo>
                  <a:pt x="6198260" y="520700"/>
                </a:lnTo>
                <a:lnTo>
                  <a:pt x="6160338" y="482600"/>
                </a:lnTo>
                <a:lnTo>
                  <a:pt x="6044247" y="406400"/>
                </a:lnTo>
                <a:lnTo>
                  <a:pt x="6004776" y="368300"/>
                </a:lnTo>
                <a:lnTo>
                  <a:pt x="5884151" y="292100"/>
                </a:lnTo>
                <a:lnTo>
                  <a:pt x="5760275" y="215900"/>
                </a:lnTo>
                <a:lnTo>
                  <a:pt x="5590235" y="114300"/>
                </a:lnTo>
                <a:lnTo>
                  <a:pt x="5546890" y="88900"/>
                </a:lnTo>
                <a:lnTo>
                  <a:pt x="5503215" y="76200"/>
                </a:lnTo>
                <a:lnTo>
                  <a:pt x="5414911" y="25400"/>
                </a:lnTo>
                <a:lnTo>
                  <a:pt x="5370296" y="12700"/>
                </a:lnTo>
                <a:lnTo>
                  <a:pt x="5367998" y="0"/>
                </a:lnTo>
                <a:lnTo>
                  <a:pt x="2239949" y="0"/>
                </a:lnTo>
                <a:lnTo>
                  <a:pt x="2177897" y="38100"/>
                </a:lnTo>
                <a:lnTo>
                  <a:pt x="2136940" y="50800"/>
                </a:lnTo>
                <a:lnTo>
                  <a:pt x="2055863" y="101600"/>
                </a:lnTo>
                <a:lnTo>
                  <a:pt x="2015744" y="114300"/>
                </a:lnTo>
                <a:lnTo>
                  <a:pt x="1936356" y="165100"/>
                </a:lnTo>
                <a:lnTo>
                  <a:pt x="1897087" y="177800"/>
                </a:lnTo>
                <a:lnTo>
                  <a:pt x="1781086" y="254000"/>
                </a:lnTo>
                <a:lnTo>
                  <a:pt x="1667840" y="330200"/>
                </a:lnTo>
                <a:lnTo>
                  <a:pt x="1557426" y="406400"/>
                </a:lnTo>
                <a:lnTo>
                  <a:pt x="1449959" y="482600"/>
                </a:lnTo>
                <a:lnTo>
                  <a:pt x="1414805" y="520700"/>
                </a:lnTo>
                <a:lnTo>
                  <a:pt x="1379994" y="546100"/>
                </a:lnTo>
                <a:lnTo>
                  <a:pt x="1311402" y="596900"/>
                </a:lnTo>
                <a:lnTo>
                  <a:pt x="1277632" y="635000"/>
                </a:lnTo>
                <a:lnTo>
                  <a:pt x="1211160" y="685800"/>
                </a:lnTo>
                <a:lnTo>
                  <a:pt x="1178471" y="723900"/>
                </a:lnTo>
                <a:lnTo>
                  <a:pt x="1146136" y="749300"/>
                </a:lnTo>
                <a:lnTo>
                  <a:pt x="1114183" y="787400"/>
                </a:lnTo>
                <a:lnTo>
                  <a:pt x="1082598" y="812800"/>
                </a:lnTo>
                <a:lnTo>
                  <a:pt x="1051394" y="850900"/>
                </a:lnTo>
                <a:lnTo>
                  <a:pt x="1020559" y="876300"/>
                </a:lnTo>
                <a:lnTo>
                  <a:pt x="990117" y="914400"/>
                </a:lnTo>
                <a:lnTo>
                  <a:pt x="960056" y="952500"/>
                </a:lnTo>
                <a:lnTo>
                  <a:pt x="930389" y="977900"/>
                </a:lnTo>
                <a:lnTo>
                  <a:pt x="901115" y="1016000"/>
                </a:lnTo>
                <a:lnTo>
                  <a:pt x="872248" y="1054100"/>
                </a:lnTo>
                <a:lnTo>
                  <a:pt x="843775" y="1079500"/>
                </a:lnTo>
                <a:lnTo>
                  <a:pt x="815708" y="1117600"/>
                </a:lnTo>
                <a:lnTo>
                  <a:pt x="788047" y="1155700"/>
                </a:lnTo>
                <a:lnTo>
                  <a:pt x="760793" y="1193800"/>
                </a:lnTo>
                <a:lnTo>
                  <a:pt x="733958" y="1231900"/>
                </a:lnTo>
                <a:lnTo>
                  <a:pt x="707555" y="1270000"/>
                </a:lnTo>
                <a:lnTo>
                  <a:pt x="681558" y="1295400"/>
                </a:lnTo>
                <a:lnTo>
                  <a:pt x="655993" y="1333500"/>
                </a:lnTo>
                <a:lnTo>
                  <a:pt x="630859" y="1371600"/>
                </a:lnTo>
                <a:lnTo>
                  <a:pt x="606171" y="1409700"/>
                </a:lnTo>
                <a:lnTo>
                  <a:pt x="581901" y="1447800"/>
                </a:lnTo>
                <a:lnTo>
                  <a:pt x="558076" y="1485900"/>
                </a:lnTo>
                <a:lnTo>
                  <a:pt x="534708" y="1524000"/>
                </a:lnTo>
                <a:lnTo>
                  <a:pt x="511771" y="1562100"/>
                </a:lnTo>
                <a:lnTo>
                  <a:pt x="489292" y="1612900"/>
                </a:lnTo>
                <a:lnTo>
                  <a:pt x="467271" y="1651000"/>
                </a:lnTo>
                <a:lnTo>
                  <a:pt x="445706" y="1689100"/>
                </a:lnTo>
                <a:lnTo>
                  <a:pt x="424599" y="1727200"/>
                </a:lnTo>
                <a:lnTo>
                  <a:pt x="403961" y="1765300"/>
                </a:lnTo>
                <a:lnTo>
                  <a:pt x="383794" y="1803400"/>
                </a:lnTo>
                <a:lnTo>
                  <a:pt x="364096" y="1854200"/>
                </a:lnTo>
                <a:lnTo>
                  <a:pt x="344881" y="1892300"/>
                </a:lnTo>
                <a:lnTo>
                  <a:pt x="326136" y="1930400"/>
                </a:lnTo>
                <a:lnTo>
                  <a:pt x="307886" y="1968500"/>
                </a:lnTo>
                <a:lnTo>
                  <a:pt x="290118" y="2019300"/>
                </a:lnTo>
                <a:lnTo>
                  <a:pt x="272834" y="2057400"/>
                </a:lnTo>
                <a:lnTo>
                  <a:pt x="256057" y="2095500"/>
                </a:lnTo>
                <a:lnTo>
                  <a:pt x="239763" y="2146300"/>
                </a:lnTo>
                <a:lnTo>
                  <a:pt x="223977" y="2184400"/>
                </a:lnTo>
                <a:lnTo>
                  <a:pt x="208699" y="2235200"/>
                </a:lnTo>
                <a:lnTo>
                  <a:pt x="193929" y="2273300"/>
                </a:lnTo>
                <a:lnTo>
                  <a:pt x="179666" y="2311400"/>
                </a:lnTo>
                <a:lnTo>
                  <a:pt x="165925" y="2362200"/>
                </a:lnTo>
                <a:lnTo>
                  <a:pt x="152704" y="2400300"/>
                </a:lnTo>
                <a:lnTo>
                  <a:pt x="140004" y="2451100"/>
                </a:lnTo>
                <a:lnTo>
                  <a:pt x="127825" y="2489200"/>
                </a:lnTo>
                <a:lnTo>
                  <a:pt x="116179" y="2540000"/>
                </a:lnTo>
                <a:lnTo>
                  <a:pt x="105067" y="2578100"/>
                </a:lnTo>
                <a:lnTo>
                  <a:pt x="94488" y="2628900"/>
                </a:lnTo>
                <a:lnTo>
                  <a:pt x="84455" y="2679700"/>
                </a:lnTo>
                <a:lnTo>
                  <a:pt x="74955" y="2717800"/>
                </a:lnTo>
                <a:lnTo>
                  <a:pt x="66014" y="2768600"/>
                </a:lnTo>
                <a:lnTo>
                  <a:pt x="57619" y="2806700"/>
                </a:lnTo>
                <a:lnTo>
                  <a:pt x="49784" y="2857500"/>
                </a:lnTo>
                <a:lnTo>
                  <a:pt x="42506" y="2908300"/>
                </a:lnTo>
                <a:lnTo>
                  <a:pt x="35788" y="2946400"/>
                </a:lnTo>
                <a:lnTo>
                  <a:pt x="29629" y="2997200"/>
                </a:lnTo>
                <a:lnTo>
                  <a:pt x="24053" y="3048000"/>
                </a:lnTo>
                <a:lnTo>
                  <a:pt x="19037" y="3086100"/>
                </a:lnTo>
                <a:lnTo>
                  <a:pt x="14605" y="3136900"/>
                </a:lnTo>
                <a:lnTo>
                  <a:pt x="10744" y="3187700"/>
                </a:lnTo>
                <a:lnTo>
                  <a:pt x="7480" y="3238500"/>
                </a:lnTo>
                <a:lnTo>
                  <a:pt x="4787" y="3276600"/>
                </a:lnTo>
                <a:lnTo>
                  <a:pt x="2705" y="3327400"/>
                </a:lnTo>
                <a:lnTo>
                  <a:pt x="1193" y="3378200"/>
                </a:lnTo>
                <a:lnTo>
                  <a:pt x="292" y="3429000"/>
                </a:lnTo>
                <a:lnTo>
                  <a:pt x="0" y="3479800"/>
                </a:lnTo>
                <a:lnTo>
                  <a:pt x="292" y="3517900"/>
                </a:lnTo>
                <a:lnTo>
                  <a:pt x="1193" y="3568700"/>
                </a:lnTo>
                <a:lnTo>
                  <a:pt x="2705" y="3619500"/>
                </a:lnTo>
                <a:lnTo>
                  <a:pt x="4787" y="3670300"/>
                </a:lnTo>
                <a:lnTo>
                  <a:pt x="7480" y="3721100"/>
                </a:lnTo>
                <a:lnTo>
                  <a:pt x="10744" y="3759200"/>
                </a:lnTo>
                <a:lnTo>
                  <a:pt x="14605" y="3810000"/>
                </a:lnTo>
                <a:lnTo>
                  <a:pt x="19037" y="3860800"/>
                </a:lnTo>
                <a:lnTo>
                  <a:pt x="24053" y="3898900"/>
                </a:lnTo>
                <a:lnTo>
                  <a:pt x="29629" y="3949700"/>
                </a:lnTo>
                <a:lnTo>
                  <a:pt x="35788" y="4000500"/>
                </a:lnTo>
                <a:lnTo>
                  <a:pt x="42506" y="4051300"/>
                </a:lnTo>
                <a:lnTo>
                  <a:pt x="49784" y="4089400"/>
                </a:lnTo>
                <a:lnTo>
                  <a:pt x="57619" y="4140200"/>
                </a:lnTo>
                <a:lnTo>
                  <a:pt x="66014" y="4178300"/>
                </a:lnTo>
                <a:lnTo>
                  <a:pt x="74955" y="4229100"/>
                </a:lnTo>
                <a:lnTo>
                  <a:pt x="84455" y="4279900"/>
                </a:lnTo>
                <a:lnTo>
                  <a:pt x="94488" y="4318000"/>
                </a:lnTo>
                <a:lnTo>
                  <a:pt x="105067" y="4368800"/>
                </a:lnTo>
                <a:lnTo>
                  <a:pt x="116179" y="4406900"/>
                </a:lnTo>
                <a:lnTo>
                  <a:pt x="127825" y="4457700"/>
                </a:lnTo>
                <a:lnTo>
                  <a:pt x="140004" y="4495800"/>
                </a:lnTo>
                <a:lnTo>
                  <a:pt x="152704" y="4546600"/>
                </a:lnTo>
                <a:lnTo>
                  <a:pt x="165925" y="4584700"/>
                </a:lnTo>
                <a:lnTo>
                  <a:pt x="179666" y="4635500"/>
                </a:lnTo>
                <a:lnTo>
                  <a:pt x="193929" y="4673600"/>
                </a:lnTo>
                <a:lnTo>
                  <a:pt x="208699" y="4724400"/>
                </a:lnTo>
                <a:lnTo>
                  <a:pt x="223977" y="4762500"/>
                </a:lnTo>
                <a:lnTo>
                  <a:pt x="239763" y="4800600"/>
                </a:lnTo>
                <a:lnTo>
                  <a:pt x="256057" y="4851400"/>
                </a:lnTo>
                <a:lnTo>
                  <a:pt x="272834" y="4889500"/>
                </a:lnTo>
                <a:lnTo>
                  <a:pt x="290118" y="4940300"/>
                </a:lnTo>
                <a:lnTo>
                  <a:pt x="307886" y="4978400"/>
                </a:lnTo>
                <a:lnTo>
                  <a:pt x="326136" y="5016500"/>
                </a:lnTo>
                <a:lnTo>
                  <a:pt x="344881" y="5054600"/>
                </a:lnTo>
                <a:lnTo>
                  <a:pt x="364096" y="5105400"/>
                </a:lnTo>
                <a:lnTo>
                  <a:pt x="383794" y="5143500"/>
                </a:lnTo>
                <a:lnTo>
                  <a:pt x="403961" y="5181600"/>
                </a:lnTo>
                <a:lnTo>
                  <a:pt x="424599" y="5219700"/>
                </a:lnTo>
                <a:lnTo>
                  <a:pt x="445706" y="5257800"/>
                </a:lnTo>
                <a:lnTo>
                  <a:pt x="467271" y="5308600"/>
                </a:lnTo>
                <a:lnTo>
                  <a:pt x="489292" y="5346700"/>
                </a:lnTo>
                <a:lnTo>
                  <a:pt x="511771" y="5384800"/>
                </a:lnTo>
                <a:lnTo>
                  <a:pt x="534708" y="5422900"/>
                </a:lnTo>
                <a:lnTo>
                  <a:pt x="558076" y="5461000"/>
                </a:lnTo>
                <a:lnTo>
                  <a:pt x="581901" y="5499100"/>
                </a:lnTo>
                <a:lnTo>
                  <a:pt x="606171" y="5537200"/>
                </a:lnTo>
                <a:lnTo>
                  <a:pt x="630859" y="5575300"/>
                </a:lnTo>
                <a:lnTo>
                  <a:pt x="655993" y="5613400"/>
                </a:lnTo>
                <a:lnTo>
                  <a:pt x="681558" y="5651500"/>
                </a:lnTo>
                <a:lnTo>
                  <a:pt x="707555" y="5689600"/>
                </a:lnTo>
                <a:lnTo>
                  <a:pt x="734021" y="5715000"/>
                </a:lnTo>
                <a:lnTo>
                  <a:pt x="1185392" y="5715000"/>
                </a:lnTo>
                <a:lnTo>
                  <a:pt x="1156449" y="5676900"/>
                </a:lnTo>
                <a:lnTo>
                  <a:pt x="1127950" y="5638800"/>
                </a:lnTo>
                <a:lnTo>
                  <a:pt x="1072273" y="5575300"/>
                </a:lnTo>
                <a:lnTo>
                  <a:pt x="1045121" y="5537200"/>
                </a:lnTo>
                <a:lnTo>
                  <a:pt x="1018425" y="5499100"/>
                </a:lnTo>
                <a:lnTo>
                  <a:pt x="992187" y="5461000"/>
                </a:lnTo>
                <a:lnTo>
                  <a:pt x="966406" y="5422900"/>
                </a:lnTo>
                <a:lnTo>
                  <a:pt x="941108" y="5397500"/>
                </a:lnTo>
                <a:lnTo>
                  <a:pt x="916279" y="5359400"/>
                </a:lnTo>
                <a:lnTo>
                  <a:pt x="891933" y="5321300"/>
                </a:lnTo>
                <a:lnTo>
                  <a:pt x="868070" y="5283200"/>
                </a:lnTo>
                <a:lnTo>
                  <a:pt x="844689" y="5245100"/>
                </a:lnTo>
                <a:lnTo>
                  <a:pt x="821804" y="5194300"/>
                </a:lnTo>
                <a:lnTo>
                  <a:pt x="799426" y="5156200"/>
                </a:lnTo>
                <a:lnTo>
                  <a:pt x="777532" y="5118100"/>
                </a:lnTo>
                <a:lnTo>
                  <a:pt x="756145" y="5080000"/>
                </a:lnTo>
                <a:lnTo>
                  <a:pt x="735279" y="5041900"/>
                </a:lnTo>
                <a:lnTo>
                  <a:pt x="714921" y="5003800"/>
                </a:lnTo>
                <a:lnTo>
                  <a:pt x="695071" y="4965700"/>
                </a:lnTo>
                <a:lnTo>
                  <a:pt x="675754" y="4914900"/>
                </a:lnTo>
                <a:lnTo>
                  <a:pt x="656958" y="4876800"/>
                </a:lnTo>
                <a:lnTo>
                  <a:pt x="638695" y="4838700"/>
                </a:lnTo>
                <a:lnTo>
                  <a:pt x="620966" y="4800600"/>
                </a:lnTo>
                <a:lnTo>
                  <a:pt x="603783" y="4749800"/>
                </a:lnTo>
                <a:lnTo>
                  <a:pt x="587133" y="4711700"/>
                </a:lnTo>
                <a:lnTo>
                  <a:pt x="571042" y="4673600"/>
                </a:lnTo>
                <a:lnTo>
                  <a:pt x="555498" y="4622800"/>
                </a:lnTo>
                <a:lnTo>
                  <a:pt x="540499" y="4584700"/>
                </a:lnTo>
                <a:lnTo>
                  <a:pt x="526072" y="4533900"/>
                </a:lnTo>
                <a:lnTo>
                  <a:pt x="512216" y="4495800"/>
                </a:lnTo>
                <a:lnTo>
                  <a:pt x="498919" y="4445000"/>
                </a:lnTo>
                <a:lnTo>
                  <a:pt x="486206" y="4406900"/>
                </a:lnTo>
                <a:lnTo>
                  <a:pt x="474065" y="4356100"/>
                </a:lnTo>
                <a:lnTo>
                  <a:pt x="462508" y="4318000"/>
                </a:lnTo>
                <a:lnTo>
                  <a:pt x="451535" y="4267200"/>
                </a:lnTo>
                <a:lnTo>
                  <a:pt x="441159" y="4229100"/>
                </a:lnTo>
                <a:lnTo>
                  <a:pt x="431380" y="4178300"/>
                </a:lnTo>
                <a:lnTo>
                  <a:pt x="422198" y="4140200"/>
                </a:lnTo>
                <a:lnTo>
                  <a:pt x="413613" y="4089400"/>
                </a:lnTo>
                <a:lnTo>
                  <a:pt x="405650" y="4038600"/>
                </a:lnTo>
                <a:lnTo>
                  <a:pt x="398284" y="4000500"/>
                </a:lnTo>
                <a:lnTo>
                  <a:pt x="391553" y="3949700"/>
                </a:lnTo>
                <a:lnTo>
                  <a:pt x="385432" y="3898900"/>
                </a:lnTo>
                <a:lnTo>
                  <a:pt x="379933" y="3860800"/>
                </a:lnTo>
                <a:lnTo>
                  <a:pt x="375069" y="3810000"/>
                </a:lnTo>
                <a:lnTo>
                  <a:pt x="370840" y="3759200"/>
                </a:lnTo>
                <a:lnTo>
                  <a:pt x="367258" y="3708400"/>
                </a:lnTo>
                <a:lnTo>
                  <a:pt x="364312" y="3670300"/>
                </a:lnTo>
                <a:lnTo>
                  <a:pt x="362013" y="3619500"/>
                </a:lnTo>
                <a:lnTo>
                  <a:pt x="360362" y="3568700"/>
                </a:lnTo>
                <a:lnTo>
                  <a:pt x="359371" y="3517900"/>
                </a:lnTo>
                <a:lnTo>
                  <a:pt x="359041" y="3479800"/>
                </a:lnTo>
                <a:lnTo>
                  <a:pt x="359371" y="3429000"/>
                </a:lnTo>
                <a:lnTo>
                  <a:pt x="360362" y="3378200"/>
                </a:lnTo>
                <a:lnTo>
                  <a:pt x="362013" y="3327400"/>
                </a:lnTo>
                <a:lnTo>
                  <a:pt x="364312" y="3276600"/>
                </a:lnTo>
                <a:lnTo>
                  <a:pt x="367258" y="3238500"/>
                </a:lnTo>
                <a:lnTo>
                  <a:pt x="370840" y="3187700"/>
                </a:lnTo>
                <a:lnTo>
                  <a:pt x="375069" y="3136900"/>
                </a:lnTo>
                <a:lnTo>
                  <a:pt x="379933" y="3098800"/>
                </a:lnTo>
                <a:lnTo>
                  <a:pt x="385432" y="3048000"/>
                </a:lnTo>
                <a:lnTo>
                  <a:pt x="391553" y="2997200"/>
                </a:lnTo>
                <a:lnTo>
                  <a:pt x="398284" y="2959100"/>
                </a:lnTo>
                <a:lnTo>
                  <a:pt x="405650" y="2908300"/>
                </a:lnTo>
                <a:lnTo>
                  <a:pt x="413613" y="2857500"/>
                </a:lnTo>
                <a:lnTo>
                  <a:pt x="422198" y="2819400"/>
                </a:lnTo>
                <a:lnTo>
                  <a:pt x="431380" y="2768600"/>
                </a:lnTo>
                <a:lnTo>
                  <a:pt x="441159" y="2717800"/>
                </a:lnTo>
                <a:lnTo>
                  <a:pt x="451535" y="2679700"/>
                </a:lnTo>
                <a:lnTo>
                  <a:pt x="462508" y="2628900"/>
                </a:lnTo>
                <a:lnTo>
                  <a:pt x="474065" y="2590800"/>
                </a:lnTo>
                <a:lnTo>
                  <a:pt x="486206" y="2540000"/>
                </a:lnTo>
                <a:lnTo>
                  <a:pt x="498919" y="2501900"/>
                </a:lnTo>
                <a:lnTo>
                  <a:pt x="512216" y="2451100"/>
                </a:lnTo>
                <a:lnTo>
                  <a:pt x="526072" y="2413000"/>
                </a:lnTo>
                <a:lnTo>
                  <a:pt x="540499" y="2362200"/>
                </a:lnTo>
                <a:lnTo>
                  <a:pt x="555498" y="2324100"/>
                </a:lnTo>
                <a:lnTo>
                  <a:pt x="571042" y="2286000"/>
                </a:lnTo>
                <a:lnTo>
                  <a:pt x="587133" y="2235200"/>
                </a:lnTo>
                <a:lnTo>
                  <a:pt x="603783" y="2197100"/>
                </a:lnTo>
                <a:lnTo>
                  <a:pt x="620966" y="2159000"/>
                </a:lnTo>
                <a:lnTo>
                  <a:pt x="638695" y="2108200"/>
                </a:lnTo>
                <a:lnTo>
                  <a:pt x="656958" y="2070100"/>
                </a:lnTo>
                <a:lnTo>
                  <a:pt x="675754" y="2032000"/>
                </a:lnTo>
                <a:lnTo>
                  <a:pt x="695071" y="1993900"/>
                </a:lnTo>
                <a:lnTo>
                  <a:pt x="714921" y="1943100"/>
                </a:lnTo>
                <a:lnTo>
                  <a:pt x="735279" y="1905000"/>
                </a:lnTo>
                <a:lnTo>
                  <a:pt x="756145" y="1866900"/>
                </a:lnTo>
                <a:lnTo>
                  <a:pt x="777532" y="1828800"/>
                </a:lnTo>
                <a:lnTo>
                  <a:pt x="799426" y="1790700"/>
                </a:lnTo>
                <a:lnTo>
                  <a:pt x="821804" y="1752600"/>
                </a:lnTo>
                <a:lnTo>
                  <a:pt x="844689" y="1714500"/>
                </a:lnTo>
                <a:lnTo>
                  <a:pt x="868070" y="1676400"/>
                </a:lnTo>
                <a:lnTo>
                  <a:pt x="891933" y="1638300"/>
                </a:lnTo>
                <a:lnTo>
                  <a:pt x="916279" y="1600200"/>
                </a:lnTo>
                <a:lnTo>
                  <a:pt x="941108" y="1562100"/>
                </a:lnTo>
                <a:lnTo>
                  <a:pt x="966406" y="1524000"/>
                </a:lnTo>
                <a:lnTo>
                  <a:pt x="992187" y="1485900"/>
                </a:lnTo>
                <a:lnTo>
                  <a:pt x="1018425" y="1447800"/>
                </a:lnTo>
                <a:lnTo>
                  <a:pt x="1045121" y="1409700"/>
                </a:lnTo>
                <a:lnTo>
                  <a:pt x="1072273" y="1371600"/>
                </a:lnTo>
                <a:lnTo>
                  <a:pt x="1099883" y="1346200"/>
                </a:lnTo>
                <a:lnTo>
                  <a:pt x="1127950" y="1308100"/>
                </a:lnTo>
                <a:lnTo>
                  <a:pt x="1156449" y="1270000"/>
                </a:lnTo>
                <a:lnTo>
                  <a:pt x="1185392" y="1231900"/>
                </a:lnTo>
                <a:lnTo>
                  <a:pt x="1214767" y="1206500"/>
                </a:lnTo>
                <a:lnTo>
                  <a:pt x="1244587" y="1168400"/>
                </a:lnTo>
                <a:lnTo>
                  <a:pt x="1274826" y="1130300"/>
                </a:lnTo>
                <a:lnTo>
                  <a:pt x="1305483" y="1104900"/>
                </a:lnTo>
                <a:lnTo>
                  <a:pt x="1336560" y="1066800"/>
                </a:lnTo>
                <a:lnTo>
                  <a:pt x="1368056" y="1041400"/>
                </a:lnTo>
                <a:lnTo>
                  <a:pt x="1399959" y="1003300"/>
                </a:lnTo>
                <a:lnTo>
                  <a:pt x="1432267" y="977900"/>
                </a:lnTo>
                <a:lnTo>
                  <a:pt x="1464983" y="939800"/>
                </a:lnTo>
                <a:lnTo>
                  <a:pt x="1531581" y="889000"/>
                </a:lnTo>
                <a:lnTo>
                  <a:pt x="1565478" y="850900"/>
                </a:lnTo>
                <a:lnTo>
                  <a:pt x="1634401" y="800100"/>
                </a:lnTo>
                <a:lnTo>
                  <a:pt x="1704822" y="749300"/>
                </a:lnTo>
                <a:lnTo>
                  <a:pt x="1740585" y="711200"/>
                </a:lnTo>
                <a:lnTo>
                  <a:pt x="1813204" y="660400"/>
                </a:lnTo>
                <a:lnTo>
                  <a:pt x="1924761" y="584200"/>
                </a:lnTo>
                <a:lnTo>
                  <a:pt x="2000846" y="533400"/>
                </a:lnTo>
                <a:lnTo>
                  <a:pt x="2039391" y="520700"/>
                </a:lnTo>
                <a:lnTo>
                  <a:pt x="2156980" y="444500"/>
                </a:lnTo>
                <a:lnTo>
                  <a:pt x="2196808" y="431800"/>
                </a:lnTo>
                <a:lnTo>
                  <a:pt x="2277389" y="381000"/>
                </a:lnTo>
                <a:lnTo>
                  <a:pt x="2318143" y="368300"/>
                </a:lnTo>
                <a:lnTo>
                  <a:pt x="2359190" y="342900"/>
                </a:lnTo>
                <a:lnTo>
                  <a:pt x="2400528" y="330200"/>
                </a:lnTo>
                <a:lnTo>
                  <a:pt x="2442159" y="304800"/>
                </a:lnTo>
                <a:lnTo>
                  <a:pt x="2526258" y="279400"/>
                </a:lnTo>
                <a:lnTo>
                  <a:pt x="2568727" y="254000"/>
                </a:lnTo>
                <a:lnTo>
                  <a:pt x="2697746" y="215900"/>
                </a:lnTo>
                <a:lnTo>
                  <a:pt x="2741282" y="190500"/>
                </a:lnTo>
                <a:lnTo>
                  <a:pt x="2962668" y="127000"/>
                </a:lnTo>
                <a:lnTo>
                  <a:pt x="3007664" y="127000"/>
                </a:lnTo>
                <a:lnTo>
                  <a:pt x="3143986" y="88900"/>
                </a:lnTo>
                <a:lnTo>
                  <a:pt x="3189871" y="88900"/>
                </a:lnTo>
                <a:lnTo>
                  <a:pt x="3282264" y="63500"/>
                </a:lnTo>
                <a:lnTo>
                  <a:pt x="3328771" y="63500"/>
                </a:lnTo>
                <a:lnTo>
                  <a:pt x="3375469" y="50800"/>
                </a:lnTo>
                <a:lnTo>
                  <a:pt x="3469449" y="50800"/>
                </a:lnTo>
                <a:lnTo>
                  <a:pt x="3516719" y="38100"/>
                </a:lnTo>
                <a:lnTo>
                  <a:pt x="3659594" y="38100"/>
                </a:lnTo>
                <a:lnTo>
                  <a:pt x="3707561" y="25400"/>
                </a:lnTo>
                <a:lnTo>
                  <a:pt x="3908933" y="25400"/>
                </a:lnTo>
                <a:lnTo>
                  <a:pt x="3961117" y="38100"/>
                </a:lnTo>
                <a:lnTo>
                  <a:pt x="4116438" y="38100"/>
                </a:lnTo>
                <a:lnTo>
                  <a:pt x="4167784" y="50800"/>
                </a:lnTo>
                <a:lnTo>
                  <a:pt x="4218902" y="50800"/>
                </a:lnTo>
                <a:lnTo>
                  <a:pt x="4269791" y="63500"/>
                </a:lnTo>
                <a:lnTo>
                  <a:pt x="4320451" y="63500"/>
                </a:lnTo>
                <a:lnTo>
                  <a:pt x="4421048" y="88900"/>
                </a:lnTo>
                <a:lnTo>
                  <a:pt x="4470971" y="88900"/>
                </a:lnTo>
                <a:lnTo>
                  <a:pt x="4860658" y="190500"/>
                </a:lnTo>
                <a:lnTo>
                  <a:pt x="4908067" y="215900"/>
                </a:lnTo>
                <a:lnTo>
                  <a:pt x="5001971" y="241300"/>
                </a:lnTo>
                <a:lnTo>
                  <a:pt x="5048453" y="266700"/>
                </a:lnTo>
                <a:lnTo>
                  <a:pt x="5094605" y="279400"/>
                </a:lnTo>
                <a:lnTo>
                  <a:pt x="5140426" y="304800"/>
                </a:lnTo>
                <a:lnTo>
                  <a:pt x="5185918" y="317500"/>
                </a:lnTo>
                <a:lnTo>
                  <a:pt x="5231066" y="342900"/>
                </a:lnTo>
                <a:lnTo>
                  <a:pt x="5275872" y="355600"/>
                </a:lnTo>
                <a:lnTo>
                  <a:pt x="5364429" y="406400"/>
                </a:lnTo>
                <a:lnTo>
                  <a:pt x="5408155" y="419100"/>
                </a:lnTo>
                <a:lnTo>
                  <a:pt x="5494515" y="469900"/>
                </a:lnTo>
                <a:lnTo>
                  <a:pt x="5621198" y="546100"/>
                </a:lnTo>
                <a:lnTo>
                  <a:pt x="5744311" y="622300"/>
                </a:lnTo>
                <a:lnTo>
                  <a:pt x="5784532" y="660400"/>
                </a:lnTo>
                <a:lnTo>
                  <a:pt x="5824334" y="685800"/>
                </a:lnTo>
                <a:lnTo>
                  <a:pt x="5902668" y="736600"/>
                </a:lnTo>
                <a:lnTo>
                  <a:pt x="5941187" y="774700"/>
                </a:lnTo>
                <a:lnTo>
                  <a:pt x="5979261" y="800100"/>
                </a:lnTo>
                <a:lnTo>
                  <a:pt x="6016891" y="838200"/>
                </a:lnTo>
                <a:lnTo>
                  <a:pt x="6054064" y="863600"/>
                </a:lnTo>
                <a:lnTo>
                  <a:pt x="6090793" y="901700"/>
                </a:lnTo>
                <a:lnTo>
                  <a:pt x="6127051" y="927100"/>
                </a:lnTo>
                <a:lnTo>
                  <a:pt x="6162840" y="965200"/>
                </a:lnTo>
                <a:lnTo>
                  <a:pt x="6198159" y="1003300"/>
                </a:lnTo>
                <a:lnTo>
                  <a:pt x="6232995" y="1028700"/>
                </a:lnTo>
                <a:lnTo>
                  <a:pt x="6486906" y="774700"/>
                </a:lnTo>
                <a:close/>
              </a:path>
            </a:pathLst>
          </a:custGeom>
          <a:solidFill>
            <a:srgbClr val="FCEDE0">
              <a:alpha val="4191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6265A70F-2EFE-41A6-61D9-895A275210DA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0F3D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0FDFA162-A95D-7F7C-E8F2-87FCD1DCE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69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5863F7-2D19-CE44-CF60-46FA665A253E}"/>
              </a:ext>
            </a:extLst>
          </p:cNvPr>
          <p:cNvSpPr txBox="1"/>
          <p:nvPr/>
        </p:nvSpPr>
        <p:spPr>
          <a:xfrm>
            <a:off x="718000" y="1949558"/>
            <a:ext cx="292225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7A2C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Dysgwch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7A2C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7A2C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ragor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7A2C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am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7A2C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7A2C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7A2C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mae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7A2C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Lloyd Lewis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7A2C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7A2C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7A2C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defnyddio’i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7A2C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Gymraeg bob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7A2C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dydd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7A2C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altLang="en-US" sz="900" b="1" i="0" u="none" strike="noStrike" cap="none" normalizeH="0" baseline="0" dirty="0">
              <a:ln>
                <a:noFill/>
              </a:ln>
              <a:solidFill>
                <a:srgbClr val="7A2C2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ECB1CAF-C37D-AD28-9E1D-E4426FB5F643}"/>
              </a:ext>
            </a:extLst>
          </p:cNvPr>
          <p:cNvGrpSpPr/>
          <p:nvPr/>
        </p:nvGrpSpPr>
        <p:grpSpPr>
          <a:xfrm>
            <a:off x="3789852" y="586301"/>
            <a:ext cx="4252537" cy="4542397"/>
            <a:chOff x="3789852" y="586301"/>
            <a:chExt cx="4252537" cy="4542397"/>
          </a:xfrm>
        </p:grpSpPr>
        <p:pic>
          <p:nvPicPr>
            <p:cNvPr id="17" name="Picture 16" descr="A person cutting a person's hair&#10;&#10;AI-generated content may be incorrect.">
              <a:hlinkClick r:id="rId2"/>
              <a:extLst>
                <a:ext uri="{FF2B5EF4-FFF2-40B4-BE49-F238E27FC236}">
                  <a16:creationId xmlns:a16="http://schemas.microsoft.com/office/drawing/2014/main" id="{3FA5007E-A56D-72FB-9C7B-00BDA37F3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89" b="19412"/>
            <a:stretch>
              <a:fillRect/>
            </a:stretch>
          </p:blipFill>
          <p:spPr>
            <a:xfrm>
              <a:off x="3789852" y="586301"/>
              <a:ext cx="4252537" cy="4542397"/>
            </a:xfrm>
            <a:prstGeom prst="rect">
              <a:avLst/>
            </a:prstGeom>
          </p:spPr>
        </p:pic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7FB38E97-F18A-E5F2-BB60-21F7DDD7CC62}"/>
                </a:ext>
              </a:extLst>
            </p:cNvPr>
            <p:cNvSpPr/>
            <p:nvPr/>
          </p:nvSpPr>
          <p:spPr>
            <a:xfrm>
              <a:off x="5613400" y="2457216"/>
              <a:ext cx="720310" cy="800568"/>
            </a:xfrm>
            <a:custGeom>
              <a:avLst/>
              <a:gdLst/>
              <a:ahLst/>
              <a:cxnLst/>
              <a:rect l="l" t="t" r="r" b="b"/>
              <a:pathLst>
                <a:path w="911859" h="1013460">
                  <a:moveTo>
                    <a:pt x="142295" y="0"/>
                  </a:moveTo>
                  <a:lnTo>
                    <a:pt x="100294" y="633"/>
                  </a:lnTo>
                  <a:lnTo>
                    <a:pt x="61604" y="15023"/>
                  </a:lnTo>
                  <a:lnTo>
                    <a:pt x="29686" y="41264"/>
                  </a:lnTo>
                  <a:lnTo>
                    <a:pt x="7998" y="77455"/>
                  </a:lnTo>
                  <a:lnTo>
                    <a:pt x="0" y="121692"/>
                  </a:lnTo>
                  <a:lnTo>
                    <a:pt x="0" y="891337"/>
                  </a:lnTo>
                  <a:lnTo>
                    <a:pt x="7998" y="935127"/>
                  </a:lnTo>
                  <a:lnTo>
                    <a:pt x="29686" y="971199"/>
                  </a:lnTo>
                  <a:lnTo>
                    <a:pt x="61604" y="997538"/>
                  </a:lnTo>
                  <a:lnTo>
                    <a:pt x="100294" y="1012126"/>
                  </a:lnTo>
                  <a:lnTo>
                    <a:pt x="142295" y="1012950"/>
                  </a:lnTo>
                  <a:lnTo>
                    <a:pt x="184150" y="997992"/>
                  </a:lnTo>
                  <a:lnTo>
                    <a:pt x="850900" y="613169"/>
                  </a:lnTo>
                  <a:lnTo>
                    <a:pt x="884756" y="584404"/>
                  </a:lnTo>
                  <a:lnTo>
                    <a:pt x="905069" y="547699"/>
                  </a:lnTo>
                  <a:lnTo>
                    <a:pt x="911840" y="506968"/>
                  </a:lnTo>
                  <a:lnTo>
                    <a:pt x="905069" y="466130"/>
                  </a:lnTo>
                  <a:lnTo>
                    <a:pt x="884756" y="429101"/>
                  </a:lnTo>
                  <a:lnTo>
                    <a:pt x="850900" y="399796"/>
                  </a:lnTo>
                  <a:lnTo>
                    <a:pt x="184150" y="15024"/>
                  </a:lnTo>
                  <a:lnTo>
                    <a:pt x="142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36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736D784-4A5A-20AA-12A2-805A1D7E1A33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426958CE-E246-E0E2-268F-9FAF69DE9D22}"/>
              </a:ext>
            </a:extLst>
          </p:cNvPr>
          <p:cNvSpPr/>
          <p:nvPr/>
        </p:nvSpPr>
        <p:spPr>
          <a:xfrm>
            <a:off x="1934914" y="822797"/>
            <a:ext cx="6207125" cy="4344670"/>
          </a:xfrm>
          <a:custGeom>
            <a:avLst/>
            <a:gdLst/>
            <a:ahLst/>
            <a:cxnLst/>
            <a:rect l="l" t="t" r="r" b="b"/>
            <a:pathLst>
              <a:path w="6207125" h="4344670">
                <a:moveTo>
                  <a:pt x="4034713" y="0"/>
                </a:moveTo>
                <a:lnTo>
                  <a:pt x="2172195" y="0"/>
                </a:lnTo>
                <a:lnTo>
                  <a:pt x="2123881" y="533"/>
                </a:lnTo>
                <a:lnTo>
                  <a:pt x="2075817" y="2127"/>
                </a:lnTo>
                <a:lnTo>
                  <a:pt x="2028013" y="4769"/>
                </a:lnTo>
                <a:lnTo>
                  <a:pt x="1980482" y="8448"/>
                </a:lnTo>
                <a:lnTo>
                  <a:pt x="1933233" y="13153"/>
                </a:lnTo>
                <a:lnTo>
                  <a:pt x="1886278" y="18873"/>
                </a:lnTo>
                <a:lnTo>
                  <a:pt x="1839629" y="25596"/>
                </a:lnTo>
                <a:lnTo>
                  <a:pt x="1793297" y="33312"/>
                </a:lnTo>
                <a:lnTo>
                  <a:pt x="1747293" y="42009"/>
                </a:lnTo>
                <a:lnTo>
                  <a:pt x="1701628" y="51675"/>
                </a:lnTo>
                <a:lnTo>
                  <a:pt x="1656314" y="62300"/>
                </a:lnTo>
                <a:lnTo>
                  <a:pt x="1611362" y="73872"/>
                </a:lnTo>
                <a:lnTo>
                  <a:pt x="1566783" y="86380"/>
                </a:lnTo>
                <a:lnTo>
                  <a:pt x="1522588" y="99813"/>
                </a:lnTo>
                <a:lnTo>
                  <a:pt x="1478789" y="114159"/>
                </a:lnTo>
                <a:lnTo>
                  <a:pt x="1435396" y="129408"/>
                </a:lnTo>
                <a:lnTo>
                  <a:pt x="1392422" y="145547"/>
                </a:lnTo>
                <a:lnTo>
                  <a:pt x="1349877" y="162566"/>
                </a:lnTo>
                <a:lnTo>
                  <a:pt x="1307773" y="180453"/>
                </a:lnTo>
                <a:lnTo>
                  <a:pt x="1266121" y="199198"/>
                </a:lnTo>
                <a:lnTo>
                  <a:pt x="1224931" y="218788"/>
                </a:lnTo>
                <a:lnTo>
                  <a:pt x="1184217" y="239213"/>
                </a:lnTo>
                <a:lnTo>
                  <a:pt x="1143988" y="260461"/>
                </a:lnTo>
                <a:lnTo>
                  <a:pt x="1104255" y="282522"/>
                </a:lnTo>
                <a:lnTo>
                  <a:pt x="1065031" y="305383"/>
                </a:lnTo>
                <a:lnTo>
                  <a:pt x="1026327" y="329034"/>
                </a:lnTo>
                <a:lnTo>
                  <a:pt x="988153" y="353463"/>
                </a:lnTo>
                <a:lnTo>
                  <a:pt x="950521" y="378659"/>
                </a:lnTo>
                <a:lnTo>
                  <a:pt x="913442" y="404612"/>
                </a:lnTo>
                <a:lnTo>
                  <a:pt x="876928" y="431308"/>
                </a:lnTo>
                <a:lnTo>
                  <a:pt x="840990" y="458738"/>
                </a:lnTo>
                <a:lnTo>
                  <a:pt x="805638" y="486890"/>
                </a:lnTo>
                <a:lnTo>
                  <a:pt x="770885" y="515753"/>
                </a:lnTo>
                <a:lnTo>
                  <a:pt x="736741" y="545316"/>
                </a:lnTo>
                <a:lnTo>
                  <a:pt x="703218" y="575566"/>
                </a:lnTo>
                <a:lnTo>
                  <a:pt x="670327" y="606494"/>
                </a:lnTo>
                <a:lnTo>
                  <a:pt x="638079" y="638087"/>
                </a:lnTo>
                <a:lnTo>
                  <a:pt x="606486" y="670335"/>
                </a:lnTo>
                <a:lnTo>
                  <a:pt x="575559" y="703226"/>
                </a:lnTo>
                <a:lnTo>
                  <a:pt x="545308" y="736749"/>
                </a:lnTo>
                <a:lnTo>
                  <a:pt x="515746" y="770893"/>
                </a:lnTo>
                <a:lnTo>
                  <a:pt x="486883" y="805646"/>
                </a:lnTo>
                <a:lnTo>
                  <a:pt x="458731" y="840998"/>
                </a:lnTo>
                <a:lnTo>
                  <a:pt x="431302" y="876936"/>
                </a:lnTo>
                <a:lnTo>
                  <a:pt x="404605" y="913451"/>
                </a:lnTo>
                <a:lnTo>
                  <a:pt x="378653" y="950529"/>
                </a:lnTo>
                <a:lnTo>
                  <a:pt x="353457" y="988161"/>
                </a:lnTo>
                <a:lnTo>
                  <a:pt x="329028" y="1026335"/>
                </a:lnTo>
                <a:lnTo>
                  <a:pt x="305378" y="1065039"/>
                </a:lnTo>
                <a:lnTo>
                  <a:pt x="282517" y="1104263"/>
                </a:lnTo>
                <a:lnTo>
                  <a:pt x="260457" y="1143995"/>
                </a:lnTo>
                <a:lnTo>
                  <a:pt x="239209" y="1184223"/>
                </a:lnTo>
                <a:lnTo>
                  <a:pt x="218784" y="1224938"/>
                </a:lnTo>
                <a:lnTo>
                  <a:pt x="199194" y="1266127"/>
                </a:lnTo>
                <a:lnTo>
                  <a:pt x="180450" y="1307778"/>
                </a:lnTo>
                <a:lnTo>
                  <a:pt x="162563" y="1349882"/>
                </a:lnTo>
                <a:lnTo>
                  <a:pt x="145544" y="1392426"/>
                </a:lnTo>
                <a:lnTo>
                  <a:pt x="129405" y="1435400"/>
                </a:lnTo>
                <a:lnTo>
                  <a:pt x="114157" y="1478792"/>
                </a:lnTo>
                <a:lnTo>
                  <a:pt x="99811" y="1522590"/>
                </a:lnTo>
                <a:lnTo>
                  <a:pt x="86379" y="1566785"/>
                </a:lnTo>
                <a:lnTo>
                  <a:pt x="73871" y="1611363"/>
                </a:lnTo>
                <a:lnTo>
                  <a:pt x="62299" y="1656314"/>
                </a:lnTo>
                <a:lnTo>
                  <a:pt x="51674" y="1701628"/>
                </a:lnTo>
                <a:lnTo>
                  <a:pt x="42008" y="1747292"/>
                </a:lnTo>
                <a:lnTo>
                  <a:pt x="33311" y="1793295"/>
                </a:lnTo>
                <a:lnTo>
                  <a:pt x="25596" y="1839626"/>
                </a:lnTo>
                <a:lnTo>
                  <a:pt x="18873" y="1886274"/>
                </a:lnTo>
                <a:lnTo>
                  <a:pt x="13153" y="1933227"/>
                </a:lnTo>
                <a:lnTo>
                  <a:pt x="8448" y="1980475"/>
                </a:lnTo>
                <a:lnTo>
                  <a:pt x="4768" y="2028005"/>
                </a:lnTo>
                <a:lnTo>
                  <a:pt x="2127" y="2075807"/>
                </a:lnTo>
                <a:lnTo>
                  <a:pt x="533" y="2123870"/>
                </a:lnTo>
                <a:lnTo>
                  <a:pt x="0" y="2172182"/>
                </a:lnTo>
                <a:lnTo>
                  <a:pt x="533" y="2220533"/>
                </a:lnTo>
                <a:lnTo>
                  <a:pt x="2127" y="2268596"/>
                </a:lnTo>
                <a:lnTo>
                  <a:pt x="4768" y="2316399"/>
                </a:lnTo>
                <a:lnTo>
                  <a:pt x="8448" y="2363930"/>
                </a:lnTo>
                <a:lnTo>
                  <a:pt x="13153" y="2411178"/>
                </a:lnTo>
                <a:lnTo>
                  <a:pt x="18873" y="2458131"/>
                </a:lnTo>
                <a:lnTo>
                  <a:pt x="25596" y="2504780"/>
                </a:lnTo>
                <a:lnTo>
                  <a:pt x="33311" y="2551111"/>
                </a:lnTo>
                <a:lnTo>
                  <a:pt x="42008" y="2597114"/>
                </a:lnTo>
                <a:lnTo>
                  <a:pt x="51674" y="2642778"/>
                </a:lnTo>
                <a:lnTo>
                  <a:pt x="62299" y="2688092"/>
                </a:lnTo>
                <a:lnTo>
                  <a:pt x="73871" y="2733044"/>
                </a:lnTo>
                <a:lnTo>
                  <a:pt x="86379" y="2777622"/>
                </a:lnTo>
                <a:lnTo>
                  <a:pt x="99811" y="2821817"/>
                </a:lnTo>
                <a:lnTo>
                  <a:pt x="114157" y="2865615"/>
                </a:lnTo>
                <a:lnTo>
                  <a:pt x="129405" y="2909007"/>
                </a:lnTo>
                <a:lnTo>
                  <a:pt x="145544" y="2951981"/>
                </a:lnTo>
                <a:lnTo>
                  <a:pt x="162563" y="2994525"/>
                </a:lnTo>
                <a:lnTo>
                  <a:pt x="180450" y="3036629"/>
                </a:lnTo>
                <a:lnTo>
                  <a:pt x="199194" y="3078281"/>
                </a:lnTo>
                <a:lnTo>
                  <a:pt x="218784" y="3119470"/>
                </a:lnTo>
                <a:lnTo>
                  <a:pt x="239209" y="3160185"/>
                </a:lnTo>
                <a:lnTo>
                  <a:pt x="260457" y="3200413"/>
                </a:lnTo>
                <a:lnTo>
                  <a:pt x="282517" y="3240145"/>
                </a:lnTo>
                <a:lnTo>
                  <a:pt x="305378" y="3279369"/>
                </a:lnTo>
                <a:lnTo>
                  <a:pt x="329028" y="3318073"/>
                </a:lnTo>
                <a:lnTo>
                  <a:pt x="353457" y="3356247"/>
                </a:lnTo>
                <a:lnTo>
                  <a:pt x="378653" y="3393879"/>
                </a:lnTo>
                <a:lnTo>
                  <a:pt x="404605" y="3430957"/>
                </a:lnTo>
                <a:lnTo>
                  <a:pt x="431302" y="3467471"/>
                </a:lnTo>
                <a:lnTo>
                  <a:pt x="458731" y="3503410"/>
                </a:lnTo>
                <a:lnTo>
                  <a:pt x="486883" y="3538761"/>
                </a:lnTo>
                <a:lnTo>
                  <a:pt x="515746" y="3573514"/>
                </a:lnTo>
                <a:lnTo>
                  <a:pt x="545308" y="3607658"/>
                </a:lnTo>
                <a:lnTo>
                  <a:pt x="575559" y="3641181"/>
                </a:lnTo>
                <a:lnTo>
                  <a:pt x="606486" y="3674072"/>
                </a:lnTo>
                <a:lnTo>
                  <a:pt x="638079" y="3706320"/>
                </a:lnTo>
                <a:lnTo>
                  <a:pt x="670327" y="3737913"/>
                </a:lnTo>
                <a:lnTo>
                  <a:pt x="703218" y="3768841"/>
                </a:lnTo>
                <a:lnTo>
                  <a:pt x="736741" y="3799091"/>
                </a:lnTo>
                <a:lnTo>
                  <a:pt x="770885" y="3828653"/>
                </a:lnTo>
                <a:lnTo>
                  <a:pt x="805638" y="3857516"/>
                </a:lnTo>
                <a:lnTo>
                  <a:pt x="840990" y="3885668"/>
                </a:lnTo>
                <a:lnTo>
                  <a:pt x="876928" y="3913098"/>
                </a:lnTo>
                <a:lnTo>
                  <a:pt x="913442" y="3939794"/>
                </a:lnTo>
                <a:lnTo>
                  <a:pt x="950521" y="3965746"/>
                </a:lnTo>
                <a:lnTo>
                  <a:pt x="988153" y="3990942"/>
                </a:lnTo>
                <a:lnTo>
                  <a:pt x="1026327" y="4015371"/>
                </a:lnTo>
                <a:lnTo>
                  <a:pt x="1065031" y="4039022"/>
                </a:lnTo>
                <a:lnTo>
                  <a:pt x="1104255" y="4061883"/>
                </a:lnTo>
                <a:lnTo>
                  <a:pt x="1143988" y="4083944"/>
                </a:lnTo>
                <a:lnTo>
                  <a:pt x="1184217" y="4105192"/>
                </a:lnTo>
                <a:lnTo>
                  <a:pt x="1224931" y="4125617"/>
                </a:lnTo>
                <a:lnTo>
                  <a:pt x="1266121" y="4145207"/>
                </a:lnTo>
                <a:lnTo>
                  <a:pt x="1307773" y="4163951"/>
                </a:lnTo>
                <a:lnTo>
                  <a:pt x="1349877" y="4181838"/>
                </a:lnTo>
                <a:lnTo>
                  <a:pt x="1392422" y="4198857"/>
                </a:lnTo>
                <a:lnTo>
                  <a:pt x="1435396" y="4214996"/>
                </a:lnTo>
                <a:lnTo>
                  <a:pt x="1478789" y="4230244"/>
                </a:lnTo>
                <a:lnTo>
                  <a:pt x="1522588" y="4244590"/>
                </a:lnTo>
                <a:lnTo>
                  <a:pt x="1566783" y="4258023"/>
                </a:lnTo>
                <a:lnTo>
                  <a:pt x="1611362" y="4270531"/>
                </a:lnTo>
                <a:lnTo>
                  <a:pt x="1656314" y="4282103"/>
                </a:lnTo>
                <a:lnTo>
                  <a:pt x="1701628" y="4292728"/>
                </a:lnTo>
                <a:lnTo>
                  <a:pt x="1747293" y="4302394"/>
                </a:lnTo>
                <a:lnTo>
                  <a:pt x="1793297" y="4311090"/>
                </a:lnTo>
                <a:lnTo>
                  <a:pt x="1839629" y="4318806"/>
                </a:lnTo>
                <a:lnTo>
                  <a:pt x="1886278" y="4325530"/>
                </a:lnTo>
                <a:lnTo>
                  <a:pt x="1933233" y="4331249"/>
                </a:lnTo>
                <a:lnTo>
                  <a:pt x="1980482" y="4335955"/>
                </a:lnTo>
                <a:lnTo>
                  <a:pt x="2028013" y="4339634"/>
                </a:lnTo>
                <a:lnTo>
                  <a:pt x="2075817" y="4342276"/>
                </a:lnTo>
                <a:lnTo>
                  <a:pt x="2123881" y="4343869"/>
                </a:lnTo>
                <a:lnTo>
                  <a:pt x="2172195" y="4344403"/>
                </a:lnTo>
                <a:lnTo>
                  <a:pt x="4034713" y="4344403"/>
                </a:lnTo>
                <a:lnTo>
                  <a:pt x="4083027" y="4343869"/>
                </a:lnTo>
                <a:lnTo>
                  <a:pt x="4131092" y="4342276"/>
                </a:lnTo>
                <a:lnTo>
                  <a:pt x="4178896" y="4339634"/>
                </a:lnTo>
                <a:lnTo>
                  <a:pt x="4226429" y="4335955"/>
                </a:lnTo>
                <a:lnTo>
                  <a:pt x="4273678" y="4331249"/>
                </a:lnTo>
                <a:lnTo>
                  <a:pt x="4320633" y="4325530"/>
                </a:lnTo>
                <a:lnTo>
                  <a:pt x="4367283" y="4318806"/>
                </a:lnTo>
                <a:lnTo>
                  <a:pt x="4413616" y="4311090"/>
                </a:lnTo>
                <a:lnTo>
                  <a:pt x="4459620" y="4302394"/>
                </a:lnTo>
                <a:lnTo>
                  <a:pt x="4505286" y="4292728"/>
                </a:lnTo>
                <a:lnTo>
                  <a:pt x="4550600" y="4282103"/>
                </a:lnTo>
                <a:lnTo>
                  <a:pt x="4595553" y="4270531"/>
                </a:lnTo>
                <a:lnTo>
                  <a:pt x="4640133" y="4258023"/>
                </a:lnTo>
                <a:lnTo>
                  <a:pt x="4684329" y="4244590"/>
                </a:lnTo>
                <a:lnTo>
                  <a:pt x="4728129" y="4230244"/>
                </a:lnTo>
                <a:lnTo>
                  <a:pt x="4771522" y="4214996"/>
                </a:lnTo>
                <a:lnTo>
                  <a:pt x="4814497" y="4198857"/>
                </a:lnTo>
                <a:lnTo>
                  <a:pt x="4857042" y="4181838"/>
                </a:lnTo>
                <a:lnTo>
                  <a:pt x="4899147" y="4163951"/>
                </a:lnTo>
                <a:lnTo>
                  <a:pt x="4940800" y="4145207"/>
                </a:lnTo>
                <a:lnTo>
                  <a:pt x="4981990" y="4125617"/>
                </a:lnTo>
                <a:lnTo>
                  <a:pt x="5022705" y="4105192"/>
                </a:lnTo>
                <a:lnTo>
                  <a:pt x="5062935" y="4083944"/>
                </a:lnTo>
                <a:lnTo>
                  <a:pt x="5102668" y="4061883"/>
                </a:lnTo>
                <a:lnTo>
                  <a:pt x="5141892" y="4039022"/>
                </a:lnTo>
                <a:lnTo>
                  <a:pt x="5180598" y="4015371"/>
                </a:lnTo>
                <a:lnTo>
                  <a:pt x="5218772" y="3990942"/>
                </a:lnTo>
                <a:lnTo>
                  <a:pt x="5256405" y="3965746"/>
                </a:lnTo>
                <a:lnTo>
                  <a:pt x="5293484" y="3939794"/>
                </a:lnTo>
                <a:lnTo>
                  <a:pt x="5329999" y="3913098"/>
                </a:lnTo>
                <a:lnTo>
                  <a:pt x="5365938" y="3885668"/>
                </a:lnTo>
                <a:lnTo>
                  <a:pt x="5401290" y="3857516"/>
                </a:lnTo>
                <a:lnTo>
                  <a:pt x="5436044" y="3828653"/>
                </a:lnTo>
                <a:lnTo>
                  <a:pt x="5470189" y="3799091"/>
                </a:lnTo>
                <a:lnTo>
                  <a:pt x="5503713" y="3768841"/>
                </a:lnTo>
                <a:lnTo>
                  <a:pt x="5536604" y="3737913"/>
                </a:lnTo>
                <a:lnTo>
                  <a:pt x="5568853" y="3706320"/>
                </a:lnTo>
                <a:lnTo>
                  <a:pt x="5600447" y="3674072"/>
                </a:lnTo>
                <a:lnTo>
                  <a:pt x="5631375" y="3641181"/>
                </a:lnTo>
                <a:lnTo>
                  <a:pt x="5661626" y="3607658"/>
                </a:lnTo>
                <a:lnTo>
                  <a:pt x="5691189" y="3573514"/>
                </a:lnTo>
                <a:lnTo>
                  <a:pt x="5720052" y="3538761"/>
                </a:lnTo>
                <a:lnTo>
                  <a:pt x="5748204" y="3503410"/>
                </a:lnTo>
                <a:lnTo>
                  <a:pt x="5775635" y="3467471"/>
                </a:lnTo>
                <a:lnTo>
                  <a:pt x="5802332" y="3430957"/>
                </a:lnTo>
                <a:lnTo>
                  <a:pt x="5828284" y="3393879"/>
                </a:lnTo>
                <a:lnTo>
                  <a:pt x="5853481" y="3356247"/>
                </a:lnTo>
                <a:lnTo>
                  <a:pt x="5877910" y="3318073"/>
                </a:lnTo>
                <a:lnTo>
                  <a:pt x="5901561" y="3279369"/>
                </a:lnTo>
                <a:lnTo>
                  <a:pt x="5924423" y="3240145"/>
                </a:lnTo>
                <a:lnTo>
                  <a:pt x="5946483" y="3200413"/>
                </a:lnTo>
                <a:lnTo>
                  <a:pt x="5967732" y="3160185"/>
                </a:lnTo>
                <a:lnTo>
                  <a:pt x="5988157" y="3119470"/>
                </a:lnTo>
                <a:lnTo>
                  <a:pt x="6007748" y="3078281"/>
                </a:lnTo>
                <a:lnTo>
                  <a:pt x="6026492" y="3036629"/>
                </a:lnTo>
                <a:lnTo>
                  <a:pt x="6044380" y="2994525"/>
                </a:lnTo>
                <a:lnTo>
                  <a:pt x="6061399" y="2951981"/>
                </a:lnTo>
                <a:lnTo>
                  <a:pt x="6077538" y="2909007"/>
                </a:lnTo>
                <a:lnTo>
                  <a:pt x="6092786" y="2865615"/>
                </a:lnTo>
                <a:lnTo>
                  <a:pt x="6107133" y="2821817"/>
                </a:lnTo>
                <a:lnTo>
                  <a:pt x="6120566" y="2777622"/>
                </a:lnTo>
                <a:lnTo>
                  <a:pt x="6133074" y="2733044"/>
                </a:lnTo>
                <a:lnTo>
                  <a:pt x="6144646" y="2688092"/>
                </a:lnTo>
                <a:lnTo>
                  <a:pt x="6155271" y="2642778"/>
                </a:lnTo>
                <a:lnTo>
                  <a:pt x="6164937" y="2597114"/>
                </a:lnTo>
                <a:lnTo>
                  <a:pt x="6173634" y="2551111"/>
                </a:lnTo>
                <a:lnTo>
                  <a:pt x="6181350" y="2504780"/>
                </a:lnTo>
                <a:lnTo>
                  <a:pt x="6188073" y="2458131"/>
                </a:lnTo>
                <a:lnTo>
                  <a:pt x="6193793" y="2411178"/>
                </a:lnTo>
                <a:lnTo>
                  <a:pt x="6198498" y="2363930"/>
                </a:lnTo>
                <a:lnTo>
                  <a:pt x="6202178" y="2316399"/>
                </a:lnTo>
                <a:lnTo>
                  <a:pt x="6204820" y="2268596"/>
                </a:lnTo>
                <a:lnTo>
                  <a:pt x="6206413" y="2220533"/>
                </a:lnTo>
                <a:lnTo>
                  <a:pt x="6206947" y="2172220"/>
                </a:lnTo>
                <a:lnTo>
                  <a:pt x="6206413" y="2123870"/>
                </a:lnTo>
                <a:lnTo>
                  <a:pt x="6204820" y="2075807"/>
                </a:lnTo>
                <a:lnTo>
                  <a:pt x="6202178" y="2028005"/>
                </a:lnTo>
                <a:lnTo>
                  <a:pt x="6198498" y="1980475"/>
                </a:lnTo>
                <a:lnTo>
                  <a:pt x="6193793" y="1933227"/>
                </a:lnTo>
                <a:lnTo>
                  <a:pt x="6188073" y="1886274"/>
                </a:lnTo>
                <a:lnTo>
                  <a:pt x="6181350" y="1839626"/>
                </a:lnTo>
                <a:lnTo>
                  <a:pt x="6173634" y="1793295"/>
                </a:lnTo>
                <a:lnTo>
                  <a:pt x="6164937" y="1747292"/>
                </a:lnTo>
                <a:lnTo>
                  <a:pt x="6155271" y="1701628"/>
                </a:lnTo>
                <a:lnTo>
                  <a:pt x="6144646" y="1656314"/>
                </a:lnTo>
                <a:lnTo>
                  <a:pt x="6133074" y="1611363"/>
                </a:lnTo>
                <a:lnTo>
                  <a:pt x="6120566" y="1566785"/>
                </a:lnTo>
                <a:lnTo>
                  <a:pt x="6107133" y="1522590"/>
                </a:lnTo>
                <a:lnTo>
                  <a:pt x="6092786" y="1478792"/>
                </a:lnTo>
                <a:lnTo>
                  <a:pt x="6077538" y="1435400"/>
                </a:lnTo>
                <a:lnTo>
                  <a:pt x="6061399" y="1392426"/>
                </a:lnTo>
                <a:lnTo>
                  <a:pt x="6044380" y="1349882"/>
                </a:lnTo>
                <a:lnTo>
                  <a:pt x="6026492" y="1307778"/>
                </a:lnTo>
                <a:lnTo>
                  <a:pt x="6007748" y="1266127"/>
                </a:lnTo>
                <a:lnTo>
                  <a:pt x="5988157" y="1224938"/>
                </a:lnTo>
                <a:lnTo>
                  <a:pt x="5967732" y="1184223"/>
                </a:lnTo>
                <a:lnTo>
                  <a:pt x="5946483" y="1143995"/>
                </a:lnTo>
                <a:lnTo>
                  <a:pt x="5924423" y="1104263"/>
                </a:lnTo>
                <a:lnTo>
                  <a:pt x="5901561" y="1065039"/>
                </a:lnTo>
                <a:lnTo>
                  <a:pt x="5877910" y="1026335"/>
                </a:lnTo>
                <a:lnTo>
                  <a:pt x="5853481" y="988161"/>
                </a:lnTo>
                <a:lnTo>
                  <a:pt x="5828284" y="950529"/>
                </a:lnTo>
                <a:lnTo>
                  <a:pt x="5802332" y="913451"/>
                </a:lnTo>
                <a:lnTo>
                  <a:pt x="5775635" y="876936"/>
                </a:lnTo>
                <a:lnTo>
                  <a:pt x="5748204" y="840998"/>
                </a:lnTo>
                <a:lnTo>
                  <a:pt x="5720052" y="805646"/>
                </a:lnTo>
                <a:lnTo>
                  <a:pt x="5691189" y="770893"/>
                </a:lnTo>
                <a:lnTo>
                  <a:pt x="5661626" y="736749"/>
                </a:lnTo>
                <a:lnTo>
                  <a:pt x="5631375" y="703226"/>
                </a:lnTo>
                <a:lnTo>
                  <a:pt x="5600447" y="670335"/>
                </a:lnTo>
                <a:lnTo>
                  <a:pt x="5568853" y="638087"/>
                </a:lnTo>
                <a:lnTo>
                  <a:pt x="5536604" y="606494"/>
                </a:lnTo>
                <a:lnTo>
                  <a:pt x="5503713" y="575566"/>
                </a:lnTo>
                <a:lnTo>
                  <a:pt x="5470189" y="545316"/>
                </a:lnTo>
                <a:lnTo>
                  <a:pt x="5436044" y="515753"/>
                </a:lnTo>
                <a:lnTo>
                  <a:pt x="5401290" y="486890"/>
                </a:lnTo>
                <a:lnTo>
                  <a:pt x="5365938" y="458738"/>
                </a:lnTo>
                <a:lnTo>
                  <a:pt x="5329999" y="431308"/>
                </a:lnTo>
                <a:lnTo>
                  <a:pt x="5293484" y="404612"/>
                </a:lnTo>
                <a:lnTo>
                  <a:pt x="5256405" y="378659"/>
                </a:lnTo>
                <a:lnTo>
                  <a:pt x="5218772" y="353463"/>
                </a:lnTo>
                <a:lnTo>
                  <a:pt x="5180598" y="329034"/>
                </a:lnTo>
                <a:lnTo>
                  <a:pt x="5141892" y="305383"/>
                </a:lnTo>
                <a:lnTo>
                  <a:pt x="5102668" y="282522"/>
                </a:lnTo>
                <a:lnTo>
                  <a:pt x="5062935" y="260461"/>
                </a:lnTo>
                <a:lnTo>
                  <a:pt x="5022705" y="239213"/>
                </a:lnTo>
                <a:lnTo>
                  <a:pt x="4981990" y="218788"/>
                </a:lnTo>
                <a:lnTo>
                  <a:pt x="4940800" y="199198"/>
                </a:lnTo>
                <a:lnTo>
                  <a:pt x="4899147" y="180453"/>
                </a:lnTo>
                <a:lnTo>
                  <a:pt x="4857042" y="162566"/>
                </a:lnTo>
                <a:lnTo>
                  <a:pt x="4814497" y="145547"/>
                </a:lnTo>
                <a:lnTo>
                  <a:pt x="4771522" y="129408"/>
                </a:lnTo>
                <a:lnTo>
                  <a:pt x="4728129" y="114159"/>
                </a:lnTo>
                <a:lnTo>
                  <a:pt x="4684329" y="99813"/>
                </a:lnTo>
                <a:lnTo>
                  <a:pt x="4640133" y="86380"/>
                </a:lnTo>
                <a:lnTo>
                  <a:pt x="4595553" y="73872"/>
                </a:lnTo>
                <a:lnTo>
                  <a:pt x="4550600" y="62300"/>
                </a:lnTo>
                <a:lnTo>
                  <a:pt x="4505286" y="51675"/>
                </a:lnTo>
                <a:lnTo>
                  <a:pt x="4459620" y="42009"/>
                </a:lnTo>
                <a:lnTo>
                  <a:pt x="4413616" y="33312"/>
                </a:lnTo>
                <a:lnTo>
                  <a:pt x="4367283" y="25596"/>
                </a:lnTo>
                <a:lnTo>
                  <a:pt x="4320633" y="18873"/>
                </a:lnTo>
                <a:lnTo>
                  <a:pt x="4273678" y="13153"/>
                </a:lnTo>
                <a:lnTo>
                  <a:pt x="4226429" y="8448"/>
                </a:lnTo>
                <a:lnTo>
                  <a:pt x="4178896" y="4769"/>
                </a:lnTo>
                <a:lnTo>
                  <a:pt x="4131092" y="2127"/>
                </a:lnTo>
                <a:lnTo>
                  <a:pt x="4083027" y="533"/>
                </a:lnTo>
                <a:lnTo>
                  <a:pt x="40347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EA831DF7-F174-D806-28BA-59E7C4B02200}"/>
              </a:ext>
            </a:extLst>
          </p:cNvPr>
          <p:cNvSpPr/>
          <p:nvPr/>
        </p:nvSpPr>
        <p:spPr>
          <a:xfrm>
            <a:off x="775703" y="547533"/>
            <a:ext cx="2182495" cy="1522730"/>
          </a:xfrm>
          <a:custGeom>
            <a:avLst/>
            <a:gdLst/>
            <a:ahLst/>
            <a:cxnLst/>
            <a:rect l="l" t="t" r="r" b="b"/>
            <a:pathLst>
              <a:path w="2182495" h="1522730">
                <a:moveTo>
                  <a:pt x="1447020" y="0"/>
                </a:moveTo>
                <a:lnTo>
                  <a:pt x="816478" y="0"/>
                </a:lnTo>
                <a:lnTo>
                  <a:pt x="768312" y="1571"/>
                </a:lnTo>
                <a:lnTo>
                  <a:pt x="720952" y="6221"/>
                </a:lnTo>
                <a:lnTo>
                  <a:pt x="674495" y="13851"/>
                </a:lnTo>
                <a:lnTo>
                  <a:pt x="629040" y="24360"/>
                </a:lnTo>
                <a:lnTo>
                  <a:pt x="584687" y="37651"/>
                </a:lnTo>
                <a:lnTo>
                  <a:pt x="541533" y="53625"/>
                </a:lnTo>
                <a:lnTo>
                  <a:pt x="499679" y="72183"/>
                </a:lnTo>
                <a:lnTo>
                  <a:pt x="459223" y="93225"/>
                </a:lnTo>
                <a:lnTo>
                  <a:pt x="420263" y="116654"/>
                </a:lnTo>
                <a:lnTo>
                  <a:pt x="382898" y="142370"/>
                </a:lnTo>
                <a:lnTo>
                  <a:pt x="347228" y="170275"/>
                </a:lnTo>
                <a:lnTo>
                  <a:pt x="313351" y="200269"/>
                </a:lnTo>
                <a:lnTo>
                  <a:pt x="281366" y="232254"/>
                </a:lnTo>
                <a:lnTo>
                  <a:pt x="251372" y="266131"/>
                </a:lnTo>
                <a:lnTo>
                  <a:pt x="223467" y="301801"/>
                </a:lnTo>
                <a:lnTo>
                  <a:pt x="197751" y="339165"/>
                </a:lnTo>
                <a:lnTo>
                  <a:pt x="174323" y="378125"/>
                </a:lnTo>
                <a:lnTo>
                  <a:pt x="153280" y="418582"/>
                </a:lnTo>
                <a:lnTo>
                  <a:pt x="134722" y="460436"/>
                </a:lnTo>
                <a:lnTo>
                  <a:pt x="118749" y="503589"/>
                </a:lnTo>
                <a:lnTo>
                  <a:pt x="105458" y="547943"/>
                </a:lnTo>
                <a:lnTo>
                  <a:pt x="94948" y="593397"/>
                </a:lnTo>
                <a:lnTo>
                  <a:pt x="87319" y="639854"/>
                </a:lnTo>
                <a:lnTo>
                  <a:pt x="82669" y="687215"/>
                </a:lnTo>
                <a:lnTo>
                  <a:pt x="81097" y="735380"/>
                </a:lnTo>
                <a:lnTo>
                  <a:pt x="83087" y="789565"/>
                </a:lnTo>
                <a:lnTo>
                  <a:pt x="88965" y="842700"/>
                </a:lnTo>
                <a:lnTo>
                  <a:pt x="98588" y="894657"/>
                </a:lnTo>
                <a:lnTo>
                  <a:pt x="111814" y="945296"/>
                </a:lnTo>
                <a:lnTo>
                  <a:pt x="128504" y="994475"/>
                </a:lnTo>
                <a:lnTo>
                  <a:pt x="148514" y="1042054"/>
                </a:lnTo>
                <a:lnTo>
                  <a:pt x="171704" y="1087892"/>
                </a:lnTo>
                <a:lnTo>
                  <a:pt x="197933" y="1131849"/>
                </a:lnTo>
                <a:lnTo>
                  <a:pt x="227058" y="1173784"/>
                </a:lnTo>
                <a:lnTo>
                  <a:pt x="25192" y="1375664"/>
                </a:lnTo>
                <a:lnTo>
                  <a:pt x="6297" y="1404131"/>
                </a:lnTo>
                <a:lnTo>
                  <a:pt x="0" y="1436517"/>
                </a:lnTo>
                <a:lnTo>
                  <a:pt x="6302" y="1468906"/>
                </a:lnTo>
                <a:lnTo>
                  <a:pt x="38705" y="1508400"/>
                </a:lnTo>
                <a:lnTo>
                  <a:pt x="86063" y="1522577"/>
                </a:lnTo>
                <a:lnTo>
                  <a:pt x="102505" y="1521001"/>
                </a:lnTo>
                <a:lnTo>
                  <a:pt x="118456" y="1516273"/>
                </a:lnTo>
                <a:lnTo>
                  <a:pt x="133427" y="1508395"/>
                </a:lnTo>
                <a:lnTo>
                  <a:pt x="146934" y="1497368"/>
                </a:lnTo>
                <a:lnTo>
                  <a:pt x="345422" y="1298854"/>
                </a:lnTo>
                <a:lnTo>
                  <a:pt x="384848" y="1329702"/>
                </a:lnTo>
                <a:lnTo>
                  <a:pt x="426334" y="1357874"/>
                </a:lnTo>
                <a:lnTo>
                  <a:pt x="469748" y="1383236"/>
                </a:lnTo>
                <a:lnTo>
                  <a:pt x="514957" y="1405653"/>
                </a:lnTo>
                <a:lnTo>
                  <a:pt x="561828" y="1424990"/>
                </a:lnTo>
                <a:lnTo>
                  <a:pt x="610230" y="1441114"/>
                </a:lnTo>
                <a:lnTo>
                  <a:pt x="660028" y="1453888"/>
                </a:lnTo>
                <a:lnTo>
                  <a:pt x="711090" y="1463179"/>
                </a:lnTo>
                <a:lnTo>
                  <a:pt x="763284" y="1468853"/>
                </a:lnTo>
                <a:lnTo>
                  <a:pt x="816478" y="1470774"/>
                </a:lnTo>
                <a:lnTo>
                  <a:pt x="1447020" y="1470774"/>
                </a:lnTo>
                <a:lnTo>
                  <a:pt x="1495187" y="1469202"/>
                </a:lnTo>
                <a:lnTo>
                  <a:pt x="1542549" y="1464552"/>
                </a:lnTo>
                <a:lnTo>
                  <a:pt x="1589008" y="1456923"/>
                </a:lnTo>
                <a:lnTo>
                  <a:pt x="1634464" y="1446413"/>
                </a:lnTo>
                <a:lnTo>
                  <a:pt x="1678819" y="1433122"/>
                </a:lnTo>
                <a:lnTo>
                  <a:pt x="1721973" y="1417148"/>
                </a:lnTo>
                <a:lnTo>
                  <a:pt x="1763829" y="1398591"/>
                </a:lnTo>
                <a:lnTo>
                  <a:pt x="1804287" y="1377548"/>
                </a:lnTo>
                <a:lnTo>
                  <a:pt x="1843248" y="1354119"/>
                </a:lnTo>
                <a:lnTo>
                  <a:pt x="1880614" y="1328403"/>
                </a:lnTo>
                <a:lnTo>
                  <a:pt x="1916285" y="1300499"/>
                </a:lnTo>
                <a:lnTo>
                  <a:pt x="1950163" y="1270505"/>
                </a:lnTo>
                <a:lnTo>
                  <a:pt x="1982150" y="1238520"/>
                </a:lnTo>
                <a:lnTo>
                  <a:pt x="2012145" y="1204643"/>
                </a:lnTo>
                <a:lnTo>
                  <a:pt x="2040050" y="1168972"/>
                </a:lnTo>
                <a:lnTo>
                  <a:pt x="2065768" y="1131608"/>
                </a:lnTo>
                <a:lnTo>
                  <a:pt x="2089197" y="1092648"/>
                </a:lnTo>
                <a:lnTo>
                  <a:pt x="2110240" y="1052192"/>
                </a:lnTo>
                <a:lnTo>
                  <a:pt x="2128799" y="1010337"/>
                </a:lnTo>
                <a:lnTo>
                  <a:pt x="2144773" y="967184"/>
                </a:lnTo>
                <a:lnTo>
                  <a:pt x="2158065" y="922831"/>
                </a:lnTo>
                <a:lnTo>
                  <a:pt x="2168575" y="877376"/>
                </a:lnTo>
                <a:lnTo>
                  <a:pt x="2176204" y="830919"/>
                </a:lnTo>
                <a:lnTo>
                  <a:pt x="2180854" y="783558"/>
                </a:lnTo>
                <a:lnTo>
                  <a:pt x="2182426" y="735393"/>
                </a:lnTo>
                <a:lnTo>
                  <a:pt x="2180854" y="687215"/>
                </a:lnTo>
                <a:lnTo>
                  <a:pt x="2176204" y="639854"/>
                </a:lnTo>
                <a:lnTo>
                  <a:pt x="2168575" y="593397"/>
                </a:lnTo>
                <a:lnTo>
                  <a:pt x="2158065" y="547943"/>
                </a:lnTo>
                <a:lnTo>
                  <a:pt x="2144773" y="503589"/>
                </a:lnTo>
                <a:lnTo>
                  <a:pt x="2128799" y="460436"/>
                </a:lnTo>
                <a:lnTo>
                  <a:pt x="2110240" y="418582"/>
                </a:lnTo>
                <a:lnTo>
                  <a:pt x="2089197" y="378125"/>
                </a:lnTo>
                <a:lnTo>
                  <a:pt x="2065768" y="339165"/>
                </a:lnTo>
                <a:lnTo>
                  <a:pt x="2040050" y="301801"/>
                </a:lnTo>
                <a:lnTo>
                  <a:pt x="2012145" y="266131"/>
                </a:lnTo>
                <a:lnTo>
                  <a:pt x="1982150" y="232254"/>
                </a:lnTo>
                <a:lnTo>
                  <a:pt x="1950163" y="200269"/>
                </a:lnTo>
                <a:lnTo>
                  <a:pt x="1916285" y="170275"/>
                </a:lnTo>
                <a:lnTo>
                  <a:pt x="1880614" y="142370"/>
                </a:lnTo>
                <a:lnTo>
                  <a:pt x="1843248" y="116654"/>
                </a:lnTo>
                <a:lnTo>
                  <a:pt x="1804287" y="93225"/>
                </a:lnTo>
                <a:lnTo>
                  <a:pt x="1763829" y="72183"/>
                </a:lnTo>
                <a:lnTo>
                  <a:pt x="1721973" y="53625"/>
                </a:lnTo>
                <a:lnTo>
                  <a:pt x="1678819" y="37651"/>
                </a:lnTo>
                <a:lnTo>
                  <a:pt x="1634464" y="24360"/>
                </a:lnTo>
                <a:lnTo>
                  <a:pt x="1589008" y="13851"/>
                </a:lnTo>
                <a:lnTo>
                  <a:pt x="1542549" y="6221"/>
                </a:lnTo>
                <a:lnTo>
                  <a:pt x="1495187" y="1571"/>
                </a:lnTo>
                <a:lnTo>
                  <a:pt x="1447020" y="0"/>
                </a:lnTo>
                <a:close/>
              </a:path>
            </a:pathLst>
          </a:custGeom>
          <a:solidFill>
            <a:srgbClr val="7A2D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1EEBD18D-6922-202E-C13C-053EA4366E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9950" y="812220"/>
            <a:ext cx="1287780" cy="92075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10489" marR="5080" indent="-98425">
              <a:lnSpc>
                <a:spcPts val="3340"/>
              </a:lnSpc>
              <a:spcBef>
                <a:spcPts val="520"/>
              </a:spcBef>
            </a:pPr>
            <a:r>
              <a:rPr sz="3100" spc="-80" dirty="0">
                <a:solidFill>
                  <a:srgbClr val="FFFFFF"/>
                </a:solidFill>
              </a:rPr>
              <a:t>Gwaith </a:t>
            </a:r>
            <a:r>
              <a:rPr sz="3100" spc="-10" dirty="0">
                <a:solidFill>
                  <a:srgbClr val="FFFFFF"/>
                </a:solidFill>
              </a:rPr>
              <a:t>trafod</a:t>
            </a:r>
            <a:endParaRPr sz="3100"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BA301968-1FE6-280D-54B6-021CE71C2948}"/>
              </a:ext>
            </a:extLst>
          </p:cNvPr>
          <p:cNvSpPr txBox="1"/>
          <p:nvPr/>
        </p:nvSpPr>
        <p:spPr>
          <a:xfrm>
            <a:off x="2254398" y="1261365"/>
            <a:ext cx="5443522" cy="361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2595" marR="434975" algn="ctr">
              <a:lnSpc>
                <a:spcPct val="109300"/>
              </a:lnSpc>
              <a:spcBef>
                <a:spcPts val="100"/>
              </a:spcBef>
            </a:pPr>
            <a:r>
              <a:rPr lang="en-GB" sz="3100" dirty="0">
                <a:solidFill>
                  <a:srgbClr val="7A2D30"/>
                </a:solidFill>
                <a:latin typeface="Arial"/>
                <a:cs typeface="Arial"/>
              </a:rPr>
              <a:t>Os byddet ti'n gweld rhywun yn gwisgo'r </a:t>
            </a:r>
            <a:r>
              <a:rPr lang="en-GB" sz="3100" b="1" dirty="0">
                <a:solidFill>
                  <a:srgbClr val="7A2D30"/>
                </a:solidFill>
                <a:latin typeface="Arial"/>
                <a:cs typeface="Arial"/>
              </a:rPr>
              <a:t>bathodyn gyda'r swigen oren </a:t>
            </a:r>
            <a:r>
              <a:rPr lang="en-GB" sz="3100" dirty="0">
                <a:solidFill>
                  <a:srgbClr val="7A2D30"/>
                </a:solidFill>
                <a:latin typeface="Arial"/>
                <a:cs typeface="Arial"/>
              </a:rPr>
              <a:t>a fyddet ti'n siarad Cymraeg gyda nhw? </a:t>
            </a:r>
            <a:br>
              <a:rPr lang="en-GB" sz="3100" dirty="0">
                <a:solidFill>
                  <a:srgbClr val="7A2D30"/>
                </a:solidFill>
                <a:latin typeface="Arial"/>
                <a:cs typeface="Arial"/>
              </a:rPr>
            </a:br>
            <a:r>
              <a:rPr lang="en-GB" sz="3100" dirty="0">
                <a:solidFill>
                  <a:srgbClr val="7A2D30"/>
                </a:solidFill>
                <a:latin typeface="Arial"/>
                <a:cs typeface="Arial"/>
              </a:rPr>
              <a:t>Yw hyn yn bwysig yn dy farn di?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F4080EBF-7867-F0A5-77C9-3E08CA33CF0F}"/>
              </a:ext>
            </a:extLst>
          </p:cNvPr>
          <p:cNvSpPr/>
          <p:nvPr/>
        </p:nvSpPr>
        <p:spPr>
          <a:xfrm>
            <a:off x="1016000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rgbClr val="7A2D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D1063B13-1A19-7D0D-8C60-22B47EC6879F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770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30200" y="685800"/>
            <a:ext cx="2956160" cy="4343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2946400" y="1104900"/>
            <a:ext cx="6768552" cy="1298369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 marR="5080">
              <a:lnSpc>
                <a:spcPts val="4650"/>
              </a:lnSpc>
              <a:spcBef>
                <a:spcPts val="1080"/>
              </a:spcBef>
            </a:pPr>
            <a:r>
              <a:rPr spc="-60" dirty="0">
                <a:solidFill>
                  <a:srgbClr val="4D585F"/>
                </a:solidFill>
              </a:rPr>
              <a:t>Mae</a:t>
            </a:r>
            <a:r>
              <a:rPr spc="-185" dirty="0">
                <a:solidFill>
                  <a:srgbClr val="4D585F"/>
                </a:solidFill>
              </a:rPr>
              <a:t> </a:t>
            </a:r>
            <a:r>
              <a:rPr spc="-50" dirty="0">
                <a:solidFill>
                  <a:srgbClr val="4D585F"/>
                </a:solidFill>
              </a:rPr>
              <a:t>tua</a:t>
            </a:r>
            <a:r>
              <a:rPr spc="-165" dirty="0">
                <a:solidFill>
                  <a:srgbClr val="4D585F"/>
                </a:solidFill>
              </a:rPr>
              <a:t> </a:t>
            </a:r>
            <a:r>
              <a:rPr sz="4000" spc="-75" dirty="0">
                <a:solidFill>
                  <a:srgbClr val="EF7E23"/>
                </a:solidFill>
              </a:rPr>
              <a:t>43%</a:t>
            </a:r>
            <a:r>
              <a:rPr sz="4000" spc="-530" dirty="0">
                <a:solidFill>
                  <a:srgbClr val="EF7E23"/>
                </a:solidFill>
              </a:rPr>
              <a:t> </a:t>
            </a:r>
            <a:r>
              <a:rPr dirty="0">
                <a:solidFill>
                  <a:srgbClr val="4D585F"/>
                </a:solidFill>
              </a:rPr>
              <a:t>o</a:t>
            </a:r>
            <a:r>
              <a:rPr spc="-165" dirty="0">
                <a:solidFill>
                  <a:srgbClr val="4D585F"/>
                </a:solidFill>
              </a:rPr>
              <a:t> </a:t>
            </a:r>
            <a:r>
              <a:rPr spc="-65" dirty="0">
                <a:solidFill>
                  <a:srgbClr val="4D585F"/>
                </a:solidFill>
              </a:rPr>
              <a:t>boblogaeth </a:t>
            </a:r>
            <a:r>
              <a:rPr dirty="0">
                <a:solidFill>
                  <a:srgbClr val="4D585F"/>
                </a:solidFill>
              </a:rPr>
              <a:t>y</a:t>
            </a:r>
            <a:r>
              <a:rPr spc="-200" dirty="0">
                <a:solidFill>
                  <a:srgbClr val="4D585F"/>
                </a:solidFill>
              </a:rPr>
              <a:t> </a:t>
            </a:r>
            <a:r>
              <a:rPr spc="-50" dirty="0">
                <a:solidFill>
                  <a:srgbClr val="4D585F"/>
                </a:solidFill>
              </a:rPr>
              <a:t>byd</a:t>
            </a:r>
            <a:r>
              <a:rPr spc="-195" dirty="0">
                <a:solidFill>
                  <a:srgbClr val="4D585F"/>
                </a:solidFill>
              </a:rPr>
              <a:t> </a:t>
            </a:r>
            <a:r>
              <a:rPr spc="-10" dirty="0">
                <a:solidFill>
                  <a:srgbClr val="4D585F"/>
                </a:solidFill>
              </a:rPr>
              <a:t>yn</a:t>
            </a:r>
            <a:r>
              <a:rPr spc="-195" dirty="0">
                <a:solidFill>
                  <a:srgbClr val="4D585F"/>
                </a:solidFill>
              </a:rPr>
              <a:t> </a:t>
            </a:r>
            <a:r>
              <a:rPr sz="3600" spc="-10" dirty="0">
                <a:solidFill>
                  <a:srgbClr val="EF7E23"/>
                </a:solidFill>
              </a:rPr>
              <a:t>ddwyieithog</a:t>
            </a:r>
            <a:r>
              <a:rPr lang="en-GB" spc="-10" dirty="0">
                <a:solidFill>
                  <a:srgbClr val="4D585F"/>
                </a:solidFill>
              </a:rPr>
              <a:t> </a:t>
            </a:r>
            <a:r>
              <a:rPr lang="cy-GB">
                <a:solidFill>
                  <a:srgbClr val="4D585E"/>
                </a:solidFill>
              </a:rPr>
              <a:t>(yn siarad </a:t>
            </a:r>
            <a:r>
              <a:rPr lang="cy-GB" sz="3600">
                <a:solidFill>
                  <a:srgbClr val="EF7E23"/>
                </a:solidFill>
              </a:rPr>
              <a:t>dwy iaith</a:t>
            </a:r>
            <a:r>
              <a:rPr lang="cy-GB">
                <a:solidFill>
                  <a:srgbClr val="4D585E"/>
                </a:solidFill>
              </a:rPr>
              <a:t>).</a:t>
            </a:r>
            <a:r>
              <a:rPr lang="en-GB">
                <a:solidFill>
                  <a:srgbClr val="4D585E"/>
                </a:solidFill>
                <a:effectLst/>
              </a:rPr>
              <a:t> </a:t>
            </a:r>
            <a:endParaRPr dirty="0">
              <a:solidFill>
                <a:srgbClr val="4D585E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ubTitle" idx="4"/>
          </p:nvPr>
        </p:nvSpPr>
        <p:spPr>
          <a:xfrm>
            <a:off x="2946400" y="2548798"/>
            <a:ext cx="6259195" cy="1901098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 marR="5080">
              <a:lnSpc>
                <a:spcPts val="4650"/>
              </a:lnSpc>
              <a:spcBef>
                <a:spcPts val="1080"/>
              </a:spcBef>
            </a:pPr>
            <a:r>
              <a:rPr spc="-60" dirty="0">
                <a:solidFill>
                  <a:srgbClr val="4D585F"/>
                </a:solidFill>
              </a:rPr>
              <a:t>Mae</a:t>
            </a:r>
            <a:r>
              <a:rPr spc="-175" dirty="0">
                <a:solidFill>
                  <a:srgbClr val="4D585F"/>
                </a:solidFill>
              </a:rPr>
              <a:t> </a:t>
            </a:r>
            <a:r>
              <a:rPr spc="-65" dirty="0">
                <a:solidFill>
                  <a:srgbClr val="4D585F"/>
                </a:solidFill>
              </a:rPr>
              <a:t>bron</a:t>
            </a:r>
            <a:r>
              <a:rPr spc="-155" dirty="0">
                <a:solidFill>
                  <a:srgbClr val="4D585F"/>
                </a:solidFill>
              </a:rPr>
              <a:t> </a:t>
            </a:r>
            <a:r>
              <a:rPr dirty="0">
                <a:solidFill>
                  <a:srgbClr val="4D585F"/>
                </a:solidFill>
              </a:rPr>
              <a:t>i</a:t>
            </a:r>
            <a:r>
              <a:rPr spc="-160" dirty="0">
                <a:solidFill>
                  <a:srgbClr val="4D585F"/>
                </a:solidFill>
              </a:rPr>
              <a:t> </a:t>
            </a:r>
            <a:r>
              <a:rPr sz="4000" spc="-75" dirty="0">
                <a:solidFill>
                  <a:srgbClr val="EF7E23"/>
                </a:solidFill>
              </a:rPr>
              <a:t>20%</a:t>
            </a:r>
            <a:r>
              <a:rPr sz="4000" spc="-530" dirty="0">
                <a:solidFill>
                  <a:srgbClr val="EF7E23"/>
                </a:solidFill>
              </a:rPr>
              <a:t> </a:t>
            </a:r>
            <a:r>
              <a:rPr dirty="0">
                <a:solidFill>
                  <a:srgbClr val="4D585F"/>
                </a:solidFill>
              </a:rPr>
              <a:t>o</a:t>
            </a:r>
            <a:r>
              <a:rPr spc="-155" dirty="0">
                <a:solidFill>
                  <a:srgbClr val="4D585F"/>
                </a:solidFill>
              </a:rPr>
              <a:t> </a:t>
            </a:r>
            <a:r>
              <a:rPr spc="-60" dirty="0">
                <a:solidFill>
                  <a:srgbClr val="4D585F"/>
                </a:solidFill>
              </a:rPr>
              <a:t>boblogaeth </a:t>
            </a:r>
            <a:r>
              <a:rPr dirty="0">
                <a:solidFill>
                  <a:srgbClr val="4D585F"/>
                </a:solidFill>
              </a:rPr>
              <a:t>y</a:t>
            </a:r>
            <a:r>
              <a:rPr spc="-200" dirty="0">
                <a:solidFill>
                  <a:srgbClr val="4D585F"/>
                </a:solidFill>
              </a:rPr>
              <a:t> </a:t>
            </a:r>
            <a:r>
              <a:rPr spc="-50" dirty="0">
                <a:solidFill>
                  <a:srgbClr val="4D585F"/>
                </a:solidFill>
              </a:rPr>
              <a:t>byd</a:t>
            </a:r>
            <a:r>
              <a:rPr spc="-195" dirty="0">
                <a:solidFill>
                  <a:srgbClr val="4D585F"/>
                </a:solidFill>
              </a:rPr>
              <a:t> </a:t>
            </a:r>
            <a:r>
              <a:rPr spc="-10" dirty="0">
                <a:solidFill>
                  <a:srgbClr val="4D585F"/>
                </a:solidFill>
              </a:rPr>
              <a:t>yn</a:t>
            </a:r>
            <a:r>
              <a:rPr spc="-195" dirty="0">
                <a:solidFill>
                  <a:srgbClr val="4D585F"/>
                </a:solidFill>
              </a:rPr>
              <a:t> </a:t>
            </a:r>
            <a:r>
              <a:rPr sz="3600" spc="-10" dirty="0">
                <a:solidFill>
                  <a:srgbClr val="EF7E23"/>
                </a:solidFill>
              </a:rPr>
              <a:t>amlieithog</a:t>
            </a:r>
            <a:r>
              <a:rPr lang="en-GB" spc="-10" dirty="0">
                <a:solidFill>
                  <a:srgbClr val="4D585F"/>
                </a:solidFill>
              </a:rPr>
              <a:t> </a:t>
            </a:r>
            <a:r>
              <a:rPr lang="cy-GB">
                <a:solidFill>
                  <a:srgbClr val="4D585E"/>
                </a:solidFill>
              </a:rPr>
              <a:t>(yn siarad </a:t>
            </a:r>
            <a:r>
              <a:rPr lang="cy-GB" sz="3600">
                <a:solidFill>
                  <a:srgbClr val="EF7E23"/>
                </a:solidFill>
              </a:rPr>
              <a:t>mwy na dwy iaith</a:t>
            </a:r>
            <a:r>
              <a:rPr lang="cy-GB">
                <a:solidFill>
                  <a:srgbClr val="4D585E"/>
                </a:solidFill>
              </a:rPr>
              <a:t>).</a:t>
            </a:r>
          </a:p>
        </p:txBody>
      </p:sp>
      <p:sp>
        <p:nvSpPr>
          <p:cNvPr id="5" name="object 5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F34334-A55B-A9F6-B712-D87774153181}"/>
              </a:ext>
            </a:extLst>
          </p:cNvPr>
          <p:cNvSpPr txBox="1"/>
          <p:nvPr/>
        </p:nvSpPr>
        <p:spPr>
          <a:xfrm>
            <a:off x="355600" y="1411418"/>
            <a:ext cx="18917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6000" b="1" i="0" u="none" strike="noStrike" kern="0" cap="none" spc="-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43%</a:t>
            </a:r>
            <a:r>
              <a:rPr kumimoji="0" lang="en-GB" sz="6000" b="1" i="0" u="none" strike="noStrike" kern="0" cap="none" spc="-5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2FB00C-C169-5680-15A3-6DCEBF9F1834}"/>
              </a:ext>
            </a:extLst>
          </p:cNvPr>
          <p:cNvSpPr txBox="1"/>
          <p:nvPr/>
        </p:nvSpPr>
        <p:spPr>
          <a:xfrm>
            <a:off x="355600" y="2991515"/>
            <a:ext cx="18917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b="1" spc="-75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20</a:t>
            </a:r>
            <a:r>
              <a:rPr kumimoji="0" lang="en-GB" sz="6000" b="1" i="0" u="none" strike="noStrike" kern="0" cap="none" spc="-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%</a:t>
            </a:r>
            <a:r>
              <a:rPr kumimoji="0" lang="en-GB" sz="6000" b="1" i="0" u="none" strike="noStrike" kern="0" cap="none" spc="-5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endParaRPr 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build="p"/>
          <p:bldP spid="10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build="p"/>
          <p:bldP spid="10" grpId="0"/>
          <p:bldP spid="6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89BEFFB-66E4-491A-04B2-986819613434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E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820989EF-5AEC-743C-CE32-181BB31F0784}"/>
              </a:ext>
            </a:extLst>
          </p:cNvPr>
          <p:cNvSpPr/>
          <p:nvPr/>
        </p:nvSpPr>
        <p:spPr>
          <a:xfrm>
            <a:off x="6511049" y="2588678"/>
            <a:ext cx="3649345" cy="3126740"/>
          </a:xfrm>
          <a:custGeom>
            <a:avLst/>
            <a:gdLst/>
            <a:ahLst/>
            <a:cxnLst/>
            <a:rect l="l" t="t" r="r" b="b"/>
            <a:pathLst>
              <a:path w="3649345" h="3126740">
                <a:moveTo>
                  <a:pt x="3648951" y="1076756"/>
                </a:moveTo>
                <a:lnTo>
                  <a:pt x="3599103" y="1078903"/>
                </a:lnTo>
                <a:lnTo>
                  <a:pt x="3551263" y="1081824"/>
                </a:lnTo>
                <a:lnTo>
                  <a:pt x="3503638" y="1085570"/>
                </a:lnTo>
                <a:lnTo>
                  <a:pt x="3456241" y="1090129"/>
                </a:lnTo>
                <a:lnTo>
                  <a:pt x="3409099" y="1095489"/>
                </a:lnTo>
                <a:lnTo>
                  <a:pt x="3362185" y="1101636"/>
                </a:lnTo>
                <a:lnTo>
                  <a:pt x="3315538" y="1108595"/>
                </a:lnTo>
                <a:lnTo>
                  <a:pt x="3269145" y="1116330"/>
                </a:lnTo>
                <a:lnTo>
                  <a:pt x="3223031" y="1124839"/>
                </a:lnTo>
                <a:lnTo>
                  <a:pt x="3177171" y="1134122"/>
                </a:lnTo>
                <a:lnTo>
                  <a:pt x="3131616" y="1144168"/>
                </a:lnTo>
                <a:lnTo>
                  <a:pt x="3086328" y="1154963"/>
                </a:lnTo>
                <a:lnTo>
                  <a:pt x="3041345" y="1166520"/>
                </a:lnTo>
                <a:lnTo>
                  <a:pt x="2996666" y="1178814"/>
                </a:lnTo>
                <a:lnTo>
                  <a:pt x="2952305" y="1191844"/>
                </a:lnTo>
                <a:lnTo>
                  <a:pt x="2908249" y="1205598"/>
                </a:lnTo>
                <a:lnTo>
                  <a:pt x="2864510" y="1220076"/>
                </a:lnTo>
                <a:lnTo>
                  <a:pt x="2821114" y="1235278"/>
                </a:lnTo>
                <a:lnTo>
                  <a:pt x="2778048" y="1251178"/>
                </a:lnTo>
                <a:lnTo>
                  <a:pt x="2735326" y="1267777"/>
                </a:lnTo>
                <a:lnTo>
                  <a:pt x="2692958" y="1285074"/>
                </a:lnTo>
                <a:lnTo>
                  <a:pt x="2650960" y="1303058"/>
                </a:lnTo>
                <a:lnTo>
                  <a:pt x="2609316" y="1321727"/>
                </a:lnTo>
                <a:lnTo>
                  <a:pt x="2568041" y="1341056"/>
                </a:lnTo>
                <a:lnTo>
                  <a:pt x="2527147" y="1361059"/>
                </a:lnTo>
                <a:lnTo>
                  <a:pt x="2486647" y="1381721"/>
                </a:lnTo>
                <a:lnTo>
                  <a:pt x="2446528" y="1403032"/>
                </a:lnTo>
                <a:lnTo>
                  <a:pt x="2406815" y="1424978"/>
                </a:lnTo>
                <a:lnTo>
                  <a:pt x="2367508" y="1447571"/>
                </a:lnTo>
                <a:lnTo>
                  <a:pt x="2328621" y="1470799"/>
                </a:lnTo>
                <a:lnTo>
                  <a:pt x="2290153" y="1494650"/>
                </a:lnTo>
                <a:lnTo>
                  <a:pt x="2252103" y="1519110"/>
                </a:lnTo>
                <a:lnTo>
                  <a:pt x="2214499" y="1544193"/>
                </a:lnTo>
                <a:lnTo>
                  <a:pt x="2177338" y="1569859"/>
                </a:lnTo>
                <a:lnTo>
                  <a:pt x="2140623" y="1596136"/>
                </a:lnTo>
                <a:lnTo>
                  <a:pt x="2104364" y="1622996"/>
                </a:lnTo>
                <a:lnTo>
                  <a:pt x="2068563" y="1650441"/>
                </a:lnTo>
                <a:lnTo>
                  <a:pt x="2033231" y="1678457"/>
                </a:lnTo>
                <a:lnTo>
                  <a:pt x="1998383" y="1707045"/>
                </a:lnTo>
                <a:lnTo>
                  <a:pt x="1964016" y="1736191"/>
                </a:lnTo>
                <a:lnTo>
                  <a:pt x="1930146" y="1765896"/>
                </a:lnTo>
                <a:lnTo>
                  <a:pt x="1896770" y="1796148"/>
                </a:lnTo>
                <a:lnTo>
                  <a:pt x="1863902" y="1826933"/>
                </a:lnTo>
                <a:lnTo>
                  <a:pt x="1831543" y="1858251"/>
                </a:lnTo>
                <a:lnTo>
                  <a:pt x="1799691" y="1890102"/>
                </a:lnTo>
                <a:lnTo>
                  <a:pt x="1768386" y="1922462"/>
                </a:lnTo>
                <a:lnTo>
                  <a:pt x="1737601" y="1955342"/>
                </a:lnTo>
                <a:lnTo>
                  <a:pt x="1707362" y="1988718"/>
                </a:lnTo>
                <a:lnTo>
                  <a:pt x="1677657" y="2022602"/>
                </a:lnTo>
                <a:lnTo>
                  <a:pt x="1648523" y="2056968"/>
                </a:lnTo>
                <a:lnTo>
                  <a:pt x="1619935" y="2091829"/>
                </a:lnTo>
                <a:lnTo>
                  <a:pt x="1591932" y="2127161"/>
                </a:lnTo>
                <a:lnTo>
                  <a:pt x="1564487" y="2162962"/>
                </a:lnTo>
                <a:lnTo>
                  <a:pt x="1537627" y="2199233"/>
                </a:lnTo>
                <a:lnTo>
                  <a:pt x="1511363" y="2235949"/>
                </a:lnTo>
                <a:lnTo>
                  <a:pt x="1485696" y="2273122"/>
                </a:lnTo>
                <a:lnTo>
                  <a:pt x="1460627" y="2310727"/>
                </a:lnTo>
                <a:lnTo>
                  <a:pt x="1436166" y="2348776"/>
                </a:lnTo>
                <a:lnTo>
                  <a:pt x="1412316" y="2387257"/>
                </a:lnTo>
                <a:lnTo>
                  <a:pt x="1389100" y="2426144"/>
                </a:lnTo>
                <a:lnTo>
                  <a:pt x="1366507" y="2465463"/>
                </a:lnTo>
                <a:lnTo>
                  <a:pt x="1344561" y="2505176"/>
                </a:lnTo>
                <a:lnTo>
                  <a:pt x="1323251" y="2545296"/>
                </a:lnTo>
                <a:lnTo>
                  <a:pt x="1302600" y="2585809"/>
                </a:lnTo>
                <a:lnTo>
                  <a:pt x="1282611" y="2626703"/>
                </a:lnTo>
                <a:lnTo>
                  <a:pt x="1263269" y="2667978"/>
                </a:lnTo>
                <a:lnTo>
                  <a:pt x="1244612" y="2709621"/>
                </a:lnTo>
                <a:lnTo>
                  <a:pt x="1226642" y="2751645"/>
                </a:lnTo>
                <a:lnTo>
                  <a:pt x="1209344" y="2794012"/>
                </a:lnTo>
                <a:lnTo>
                  <a:pt x="1192745" y="2836735"/>
                </a:lnTo>
                <a:lnTo>
                  <a:pt x="1176845" y="2879801"/>
                </a:lnTo>
                <a:lnTo>
                  <a:pt x="1161656" y="2923209"/>
                </a:lnTo>
                <a:lnTo>
                  <a:pt x="1147178" y="2966936"/>
                </a:lnTo>
                <a:lnTo>
                  <a:pt x="1133424" y="3010992"/>
                </a:lnTo>
                <a:lnTo>
                  <a:pt x="1120406" y="3055366"/>
                </a:lnTo>
                <a:lnTo>
                  <a:pt x="1108113" y="3100057"/>
                </a:lnTo>
                <a:lnTo>
                  <a:pt x="1101369" y="3126321"/>
                </a:lnTo>
                <a:lnTo>
                  <a:pt x="1473746" y="3126321"/>
                </a:lnTo>
                <a:lnTo>
                  <a:pt x="1479562" y="3106661"/>
                </a:lnTo>
                <a:lnTo>
                  <a:pt x="1493494" y="3062833"/>
                </a:lnTo>
                <a:lnTo>
                  <a:pt x="1508239" y="3019374"/>
                </a:lnTo>
                <a:lnTo>
                  <a:pt x="1523796" y="2976295"/>
                </a:lnTo>
                <a:lnTo>
                  <a:pt x="1540167" y="2933611"/>
                </a:lnTo>
                <a:lnTo>
                  <a:pt x="1557324" y="2891332"/>
                </a:lnTo>
                <a:lnTo>
                  <a:pt x="1575269" y="2849461"/>
                </a:lnTo>
                <a:lnTo>
                  <a:pt x="1593989" y="2808008"/>
                </a:lnTo>
                <a:lnTo>
                  <a:pt x="1613484" y="2766974"/>
                </a:lnTo>
                <a:lnTo>
                  <a:pt x="1633728" y="2726385"/>
                </a:lnTo>
                <a:lnTo>
                  <a:pt x="1654733" y="2686253"/>
                </a:lnTo>
                <a:lnTo>
                  <a:pt x="1676463" y="2646565"/>
                </a:lnTo>
                <a:lnTo>
                  <a:pt x="1698942" y="2607335"/>
                </a:lnTo>
                <a:lnTo>
                  <a:pt x="1722132" y="2568587"/>
                </a:lnTo>
                <a:lnTo>
                  <a:pt x="1746034" y="2530335"/>
                </a:lnTo>
                <a:lnTo>
                  <a:pt x="1770646" y="2492552"/>
                </a:lnTo>
                <a:lnTo>
                  <a:pt x="1795945" y="2455291"/>
                </a:lnTo>
                <a:lnTo>
                  <a:pt x="1821929" y="2418524"/>
                </a:lnTo>
                <a:lnTo>
                  <a:pt x="1848599" y="2382291"/>
                </a:lnTo>
                <a:lnTo>
                  <a:pt x="1875929" y="2346579"/>
                </a:lnTo>
                <a:lnTo>
                  <a:pt x="1903920" y="2311412"/>
                </a:lnTo>
                <a:lnTo>
                  <a:pt x="1932559" y="2276779"/>
                </a:lnTo>
                <a:lnTo>
                  <a:pt x="1961832" y="2242718"/>
                </a:lnTo>
                <a:lnTo>
                  <a:pt x="1991741" y="2209215"/>
                </a:lnTo>
                <a:lnTo>
                  <a:pt x="2022271" y="2176297"/>
                </a:lnTo>
                <a:lnTo>
                  <a:pt x="2053412" y="2143950"/>
                </a:lnTo>
                <a:lnTo>
                  <a:pt x="2085149" y="2112200"/>
                </a:lnTo>
                <a:lnTo>
                  <a:pt x="2117483" y="2081060"/>
                </a:lnTo>
                <a:lnTo>
                  <a:pt x="2150414" y="2050516"/>
                </a:lnTo>
                <a:lnTo>
                  <a:pt x="2183904" y="2020608"/>
                </a:lnTo>
                <a:lnTo>
                  <a:pt x="2217966" y="1991321"/>
                </a:lnTo>
                <a:lnTo>
                  <a:pt x="2252586" y="1962683"/>
                </a:lnTo>
                <a:lnTo>
                  <a:pt x="2287752" y="1934692"/>
                </a:lnTo>
                <a:lnTo>
                  <a:pt x="2323465" y="1907349"/>
                </a:lnTo>
                <a:lnTo>
                  <a:pt x="2359698" y="1880679"/>
                </a:lnTo>
                <a:lnTo>
                  <a:pt x="2396452" y="1854682"/>
                </a:lnTo>
                <a:lnTo>
                  <a:pt x="2433713" y="1829384"/>
                </a:lnTo>
                <a:lnTo>
                  <a:pt x="2471483" y="1804758"/>
                </a:lnTo>
                <a:lnTo>
                  <a:pt x="2509748" y="1780857"/>
                </a:lnTo>
                <a:lnTo>
                  <a:pt x="2548496" y="1757654"/>
                </a:lnTo>
                <a:lnTo>
                  <a:pt x="2587714" y="1735175"/>
                </a:lnTo>
                <a:lnTo>
                  <a:pt x="2627401" y="1713433"/>
                </a:lnTo>
                <a:lnTo>
                  <a:pt x="2667546" y="1692427"/>
                </a:lnTo>
                <a:lnTo>
                  <a:pt x="2708122" y="1672170"/>
                </a:lnTo>
                <a:lnTo>
                  <a:pt x="2749156" y="1652676"/>
                </a:lnTo>
                <a:lnTo>
                  <a:pt x="2790609" y="1633943"/>
                </a:lnTo>
                <a:lnTo>
                  <a:pt x="2832481" y="1615998"/>
                </a:lnTo>
                <a:lnTo>
                  <a:pt x="2874772" y="1598828"/>
                </a:lnTo>
                <a:lnTo>
                  <a:pt x="2917456" y="1582458"/>
                </a:lnTo>
                <a:lnTo>
                  <a:pt x="2960535" y="1566900"/>
                </a:lnTo>
                <a:lnTo>
                  <a:pt x="3003994" y="1552143"/>
                </a:lnTo>
                <a:lnTo>
                  <a:pt x="3047822" y="1538211"/>
                </a:lnTo>
                <a:lnTo>
                  <a:pt x="3092018" y="1525117"/>
                </a:lnTo>
                <a:lnTo>
                  <a:pt x="3136569" y="1512862"/>
                </a:lnTo>
                <a:lnTo>
                  <a:pt x="3181477" y="1501457"/>
                </a:lnTo>
                <a:lnTo>
                  <a:pt x="3226714" y="1490916"/>
                </a:lnTo>
                <a:lnTo>
                  <a:pt x="3272282" y="1481239"/>
                </a:lnTo>
                <a:lnTo>
                  <a:pt x="3318154" y="1472438"/>
                </a:lnTo>
                <a:lnTo>
                  <a:pt x="3364357" y="1464525"/>
                </a:lnTo>
                <a:lnTo>
                  <a:pt x="3410839" y="1457515"/>
                </a:lnTo>
                <a:lnTo>
                  <a:pt x="3457625" y="1451406"/>
                </a:lnTo>
                <a:lnTo>
                  <a:pt x="3504692" y="1446212"/>
                </a:lnTo>
                <a:lnTo>
                  <a:pt x="3552037" y="1441945"/>
                </a:lnTo>
                <a:lnTo>
                  <a:pt x="3599637" y="1438605"/>
                </a:lnTo>
                <a:lnTo>
                  <a:pt x="3647490" y="1436204"/>
                </a:lnTo>
                <a:lnTo>
                  <a:pt x="3648951" y="1436166"/>
                </a:lnTo>
                <a:lnTo>
                  <a:pt x="3648951" y="1076756"/>
                </a:lnTo>
                <a:close/>
              </a:path>
              <a:path w="3649345" h="3126740">
                <a:moveTo>
                  <a:pt x="3648951" y="0"/>
                </a:moveTo>
                <a:lnTo>
                  <a:pt x="3599180" y="1536"/>
                </a:lnTo>
                <a:lnTo>
                  <a:pt x="3551224" y="3632"/>
                </a:lnTo>
                <a:lnTo>
                  <a:pt x="3503409" y="6311"/>
                </a:lnTo>
                <a:lnTo>
                  <a:pt x="3455759" y="9588"/>
                </a:lnTo>
                <a:lnTo>
                  <a:pt x="3408273" y="13436"/>
                </a:lnTo>
                <a:lnTo>
                  <a:pt x="3360953" y="17868"/>
                </a:lnTo>
                <a:lnTo>
                  <a:pt x="3313798" y="22885"/>
                </a:lnTo>
                <a:lnTo>
                  <a:pt x="3266821" y="28460"/>
                </a:lnTo>
                <a:lnTo>
                  <a:pt x="3220021" y="34620"/>
                </a:lnTo>
                <a:lnTo>
                  <a:pt x="3173399" y="41338"/>
                </a:lnTo>
                <a:lnTo>
                  <a:pt x="3126968" y="48615"/>
                </a:lnTo>
                <a:lnTo>
                  <a:pt x="3080715" y="56451"/>
                </a:lnTo>
                <a:lnTo>
                  <a:pt x="3034652" y="64846"/>
                </a:lnTo>
                <a:lnTo>
                  <a:pt x="2988792" y="73787"/>
                </a:lnTo>
                <a:lnTo>
                  <a:pt x="2943123" y="83286"/>
                </a:lnTo>
                <a:lnTo>
                  <a:pt x="2897657" y="93319"/>
                </a:lnTo>
                <a:lnTo>
                  <a:pt x="2852407" y="103898"/>
                </a:lnTo>
                <a:lnTo>
                  <a:pt x="2807360" y="115011"/>
                </a:lnTo>
                <a:lnTo>
                  <a:pt x="2762516" y="126657"/>
                </a:lnTo>
                <a:lnTo>
                  <a:pt x="2717901" y="138823"/>
                </a:lnTo>
                <a:lnTo>
                  <a:pt x="2673489" y="151536"/>
                </a:lnTo>
                <a:lnTo>
                  <a:pt x="2629319" y="164757"/>
                </a:lnTo>
                <a:lnTo>
                  <a:pt x="2585364" y="178498"/>
                </a:lnTo>
                <a:lnTo>
                  <a:pt x="2541651" y="192760"/>
                </a:lnTo>
                <a:lnTo>
                  <a:pt x="2498153" y="207530"/>
                </a:lnTo>
                <a:lnTo>
                  <a:pt x="2454910" y="222808"/>
                </a:lnTo>
                <a:lnTo>
                  <a:pt x="2411895" y="238594"/>
                </a:lnTo>
                <a:lnTo>
                  <a:pt x="2369134" y="254889"/>
                </a:lnTo>
                <a:lnTo>
                  <a:pt x="2326614" y="271665"/>
                </a:lnTo>
                <a:lnTo>
                  <a:pt x="2284349" y="288950"/>
                </a:lnTo>
                <a:lnTo>
                  <a:pt x="2242350" y="306717"/>
                </a:lnTo>
                <a:lnTo>
                  <a:pt x="2200592" y="324967"/>
                </a:lnTo>
                <a:lnTo>
                  <a:pt x="2159101" y="343712"/>
                </a:lnTo>
                <a:lnTo>
                  <a:pt x="2117890" y="362927"/>
                </a:lnTo>
                <a:lnTo>
                  <a:pt x="2076932" y="382625"/>
                </a:lnTo>
                <a:lnTo>
                  <a:pt x="2036254" y="402793"/>
                </a:lnTo>
                <a:lnTo>
                  <a:pt x="1995855" y="423430"/>
                </a:lnTo>
                <a:lnTo>
                  <a:pt x="1955723" y="444525"/>
                </a:lnTo>
                <a:lnTo>
                  <a:pt x="1915883" y="466090"/>
                </a:lnTo>
                <a:lnTo>
                  <a:pt x="1876336" y="488111"/>
                </a:lnTo>
                <a:lnTo>
                  <a:pt x="1837080" y="510590"/>
                </a:lnTo>
                <a:lnTo>
                  <a:pt x="1798116" y="533527"/>
                </a:lnTo>
                <a:lnTo>
                  <a:pt x="1759445" y="556907"/>
                </a:lnTo>
                <a:lnTo>
                  <a:pt x="1721078" y="580720"/>
                </a:lnTo>
                <a:lnTo>
                  <a:pt x="1683016" y="604989"/>
                </a:lnTo>
                <a:lnTo>
                  <a:pt x="1645259" y="629691"/>
                </a:lnTo>
                <a:lnTo>
                  <a:pt x="1607820" y="654812"/>
                </a:lnTo>
                <a:lnTo>
                  <a:pt x="1570697" y="680377"/>
                </a:lnTo>
                <a:lnTo>
                  <a:pt x="1533893" y="706374"/>
                </a:lnTo>
                <a:lnTo>
                  <a:pt x="1497418" y="732777"/>
                </a:lnTo>
                <a:lnTo>
                  <a:pt x="1461262" y="759612"/>
                </a:lnTo>
                <a:lnTo>
                  <a:pt x="1425435" y="786853"/>
                </a:lnTo>
                <a:lnTo>
                  <a:pt x="1389938" y="814514"/>
                </a:lnTo>
                <a:lnTo>
                  <a:pt x="1354785" y="842581"/>
                </a:lnTo>
                <a:lnTo>
                  <a:pt x="1319974" y="871054"/>
                </a:lnTo>
                <a:lnTo>
                  <a:pt x="1285506" y="899934"/>
                </a:lnTo>
                <a:lnTo>
                  <a:pt x="1251381" y="929208"/>
                </a:lnTo>
                <a:lnTo>
                  <a:pt x="1217625" y="958875"/>
                </a:lnTo>
                <a:lnTo>
                  <a:pt x="1184198" y="988923"/>
                </a:lnTo>
                <a:lnTo>
                  <a:pt x="1151153" y="1019378"/>
                </a:lnTo>
                <a:lnTo>
                  <a:pt x="1118450" y="1050201"/>
                </a:lnTo>
                <a:lnTo>
                  <a:pt x="1086129" y="1081405"/>
                </a:lnTo>
                <a:lnTo>
                  <a:pt x="1054176" y="1112989"/>
                </a:lnTo>
                <a:lnTo>
                  <a:pt x="1022591" y="1144955"/>
                </a:lnTo>
                <a:lnTo>
                  <a:pt x="991374" y="1177277"/>
                </a:lnTo>
                <a:lnTo>
                  <a:pt x="960551" y="1209967"/>
                </a:lnTo>
                <a:lnTo>
                  <a:pt x="930109" y="1243025"/>
                </a:lnTo>
                <a:lnTo>
                  <a:pt x="900049" y="1276438"/>
                </a:lnTo>
                <a:lnTo>
                  <a:pt x="870381" y="1310208"/>
                </a:lnTo>
                <a:lnTo>
                  <a:pt x="841108" y="1344320"/>
                </a:lnTo>
                <a:lnTo>
                  <a:pt x="812228" y="1378788"/>
                </a:lnTo>
                <a:lnTo>
                  <a:pt x="783755" y="1413598"/>
                </a:lnTo>
                <a:lnTo>
                  <a:pt x="755688" y="1448752"/>
                </a:lnTo>
                <a:lnTo>
                  <a:pt x="728027" y="1484249"/>
                </a:lnTo>
                <a:lnTo>
                  <a:pt x="700786" y="1520075"/>
                </a:lnTo>
                <a:lnTo>
                  <a:pt x="673950" y="1556219"/>
                </a:lnTo>
                <a:lnTo>
                  <a:pt x="647534" y="1592707"/>
                </a:lnTo>
                <a:lnTo>
                  <a:pt x="621550" y="1629511"/>
                </a:lnTo>
                <a:lnTo>
                  <a:pt x="595985" y="1666633"/>
                </a:lnTo>
                <a:lnTo>
                  <a:pt x="570852" y="1704073"/>
                </a:lnTo>
                <a:lnTo>
                  <a:pt x="546150" y="1741817"/>
                </a:lnTo>
                <a:lnTo>
                  <a:pt x="521893" y="1779879"/>
                </a:lnTo>
                <a:lnTo>
                  <a:pt x="498068" y="1818246"/>
                </a:lnTo>
                <a:lnTo>
                  <a:pt x="474687" y="1856917"/>
                </a:lnTo>
                <a:lnTo>
                  <a:pt x="451764" y="1895881"/>
                </a:lnTo>
                <a:lnTo>
                  <a:pt x="429285" y="1935137"/>
                </a:lnTo>
                <a:lnTo>
                  <a:pt x="407263" y="1974684"/>
                </a:lnTo>
                <a:lnTo>
                  <a:pt x="385699" y="2014524"/>
                </a:lnTo>
                <a:lnTo>
                  <a:pt x="364591" y="2054644"/>
                </a:lnTo>
                <a:lnTo>
                  <a:pt x="343954" y="2095042"/>
                </a:lnTo>
                <a:lnTo>
                  <a:pt x="323786" y="2135721"/>
                </a:lnTo>
                <a:lnTo>
                  <a:pt x="304088" y="2176678"/>
                </a:lnTo>
                <a:lnTo>
                  <a:pt x="284873" y="2217902"/>
                </a:lnTo>
                <a:lnTo>
                  <a:pt x="266128" y="2259380"/>
                </a:lnTo>
                <a:lnTo>
                  <a:pt x="247878" y="2301138"/>
                </a:lnTo>
                <a:lnTo>
                  <a:pt x="230111" y="2343137"/>
                </a:lnTo>
                <a:lnTo>
                  <a:pt x="212826" y="2385403"/>
                </a:lnTo>
                <a:lnTo>
                  <a:pt x="196037" y="2427922"/>
                </a:lnTo>
                <a:lnTo>
                  <a:pt x="179755" y="2470683"/>
                </a:lnTo>
                <a:lnTo>
                  <a:pt x="163969" y="2513685"/>
                </a:lnTo>
                <a:lnTo>
                  <a:pt x="148691" y="2556941"/>
                </a:lnTo>
                <a:lnTo>
                  <a:pt x="133921" y="2600426"/>
                </a:lnTo>
                <a:lnTo>
                  <a:pt x="119659" y="2644140"/>
                </a:lnTo>
                <a:lnTo>
                  <a:pt x="105918" y="2688094"/>
                </a:lnTo>
                <a:lnTo>
                  <a:pt x="92684" y="2732265"/>
                </a:lnTo>
                <a:lnTo>
                  <a:pt x="79984" y="2776664"/>
                </a:lnTo>
                <a:lnTo>
                  <a:pt x="67805" y="2821292"/>
                </a:lnTo>
                <a:lnTo>
                  <a:pt x="56159" y="2866123"/>
                </a:lnTo>
                <a:lnTo>
                  <a:pt x="45046" y="2911170"/>
                </a:lnTo>
                <a:lnTo>
                  <a:pt x="34480" y="2956433"/>
                </a:lnTo>
                <a:lnTo>
                  <a:pt x="24434" y="3001886"/>
                </a:lnTo>
                <a:lnTo>
                  <a:pt x="14947" y="3047555"/>
                </a:lnTo>
                <a:lnTo>
                  <a:pt x="6007" y="3093415"/>
                </a:lnTo>
                <a:lnTo>
                  <a:pt x="0" y="3126321"/>
                </a:lnTo>
                <a:lnTo>
                  <a:pt x="365467" y="3126321"/>
                </a:lnTo>
                <a:lnTo>
                  <a:pt x="371373" y="3097009"/>
                </a:lnTo>
                <a:lnTo>
                  <a:pt x="381152" y="3051568"/>
                </a:lnTo>
                <a:lnTo>
                  <a:pt x="391528" y="3006344"/>
                </a:lnTo>
                <a:lnTo>
                  <a:pt x="402501" y="2961348"/>
                </a:lnTo>
                <a:lnTo>
                  <a:pt x="414058" y="2916580"/>
                </a:lnTo>
                <a:lnTo>
                  <a:pt x="426199" y="2872067"/>
                </a:lnTo>
                <a:lnTo>
                  <a:pt x="438912" y="2827782"/>
                </a:lnTo>
                <a:lnTo>
                  <a:pt x="452208" y="2783738"/>
                </a:lnTo>
                <a:lnTo>
                  <a:pt x="466064" y="2739961"/>
                </a:lnTo>
                <a:lnTo>
                  <a:pt x="480491" y="2696426"/>
                </a:lnTo>
                <a:lnTo>
                  <a:pt x="495477" y="2653157"/>
                </a:lnTo>
                <a:lnTo>
                  <a:pt x="511022" y="2610142"/>
                </a:lnTo>
                <a:lnTo>
                  <a:pt x="527126" y="2567406"/>
                </a:lnTo>
                <a:lnTo>
                  <a:pt x="543763" y="2524925"/>
                </a:lnTo>
                <a:lnTo>
                  <a:pt x="560959" y="2482735"/>
                </a:lnTo>
                <a:lnTo>
                  <a:pt x="578688" y="2440825"/>
                </a:lnTo>
                <a:lnTo>
                  <a:pt x="596950" y="2399195"/>
                </a:lnTo>
                <a:lnTo>
                  <a:pt x="615734" y="2357856"/>
                </a:lnTo>
                <a:lnTo>
                  <a:pt x="635063" y="2316810"/>
                </a:lnTo>
                <a:lnTo>
                  <a:pt x="654900" y="2276056"/>
                </a:lnTo>
                <a:lnTo>
                  <a:pt x="675259" y="2235619"/>
                </a:lnTo>
                <a:lnTo>
                  <a:pt x="696137" y="2195474"/>
                </a:lnTo>
                <a:lnTo>
                  <a:pt x="717524" y="2155647"/>
                </a:lnTo>
                <a:lnTo>
                  <a:pt x="739406" y="2116124"/>
                </a:lnTo>
                <a:lnTo>
                  <a:pt x="761796" y="2076932"/>
                </a:lnTo>
                <a:lnTo>
                  <a:pt x="784682" y="2038057"/>
                </a:lnTo>
                <a:lnTo>
                  <a:pt x="808062" y="1999513"/>
                </a:lnTo>
                <a:lnTo>
                  <a:pt x="831926" y="1961311"/>
                </a:lnTo>
                <a:lnTo>
                  <a:pt x="856272" y="1923427"/>
                </a:lnTo>
                <a:lnTo>
                  <a:pt x="881100" y="1885899"/>
                </a:lnTo>
                <a:lnTo>
                  <a:pt x="906399" y="1848713"/>
                </a:lnTo>
                <a:lnTo>
                  <a:pt x="932167" y="1811870"/>
                </a:lnTo>
                <a:lnTo>
                  <a:pt x="958405" y="1775383"/>
                </a:lnTo>
                <a:lnTo>
                  <a:pt x="985113" y="1739252"/>
                </a:lnTo>
                <a:lnTo>
                  <a:pt x="1012266" y="1703489"/>
                </a:lnTo>
                <a:lnTo>
                  <a:pt x="1039876" y="1668094"/>
                </a:lnTo>
                <a:lnTo>
                  <a:pt x="1067930" y="1633067"/>
                </a:lnTo>
                <a:lnTo>
                  <a:pt x="1096441" y="1598409"/>
                </a:lnTo>
                <a:lnTo>
                  <a:pt x="1125385" y="1564144"/>
                </a:lnTo>
                <a:lnTo>
                  <a:pt x="1154760" y="1530248"/>
                </a:lnTo>
                <a:lnTo>
                  <a:pt x="1184567" y="1496758"/>
                </a:lnTo>
                <a:lnTo>
                  <a:pt x="1214805" y="1463649"/>
                </a:lnTo>
                <a:lnTo>
                  <a:pt x="1245476" y="1430934"/>
                </a:lnTo>
                <a:lnTo>
                  <a:pt x="1276553" y="1398625"/>
                </a:lnTo>
                <a:lnTo>
                  <a:pt x="1308049" y="1366723"/>
                </a:lnTo>
                <a:lnTo>
                  <a:pt x="1339951" y="1335227"/>
                </a:lnTo>
                <a:lnTo>
                  <a:pt x="1372260" y="1304150"/>
                </a:lnTo>
                <a:lnTo>
                  <a:pt x="1404962" y="1273492"/>
                </a:lnTo>
                <a:lnTo>
                  <a:pt x="1438071" y="1243253"/>
                </a:lnTo>
                <a:lnTo>
                  <a:pt x="1471574" y="1213446"/>
                </a:lnTo>
                <a:lnTo>
                  <a:pt x="1505458" y="1184071"/>
                </a:lnTo>
                <a:lnTo>
                  <a:pt x="1539735" y="1155128"/>
                </a:lnTo>
                <a:lnTo>
                  <a:pt x="1574380" y="1126617"/>
                </a:lnTo>
                <a:lnTo>
                  <a:pt x="1609420" y="1098562"/>
                </a:lnTo>
                <a:lnTo>
                  <a:pt x="1644815" y="1070952"/>
                </a:lnTo>
                <a:lnTo>
                  <a:pt x="1680578" y="1043800"/>
                </a:lnTo>
                <a:lnTo>
                  <a:pt x="1716709" y="1017104"/>
                </a:lnTo>
                <a:lnTo>
                  <a:pt x="1753196" y="990866"/>
                </a:lnTo>
                <a:lnTo>
                  <a:pt x="1790026" y="965085"/>
                </a:lnTo>
                <a:lnTo>
                  <a:pt x="1827225" y="939787"/>
                </a:lnTo>
                <a:lnTo>
                  <a:pt x="1864753" y="914958"/>
                </a:lnTo>
                <a:lnTo>
                  <a:pt x="1902625" y="890612"/>
                </a:lnTo>
                <a:lnTo>
                  <a:pt x="1940839" y="866749"/>
                </a:lnTo>
                <a:lnTo>
                  <a:pt x="1979383" y="843381"/>
                </a:lnTo>
                <a:lnTo>
                  <a:pt x="2018258" y="820496"/>
                </a:lnTo>
                <a:lnTo>
                  <a:pt x="2057450" y="798106"/>
                </a:lnTo>
                <a:lnTo>
                  <a:pt x="2096960" y="776224"/>
                </a:lnTo>
                <a:lnTo>
                  <a:pt x="2136800" y="754837"/>
                </a:lnTo>
                <a:lnTo>
                  <a:pt x="2176932" y="733958"/>
                </a:lnTo>
                <a:lnTo>
                  <a:pt x="2217382" y="713600"/>
                </a:lnTo>
                <a:lnTo>
                  <a:pt x="2258123" y="693762"/>
                </a:lnTo>
                <a:lnTo>
                  <a:pt x="2299170" y="674446"/>
                </a:lnTo>
                <a:lnTo>
                  <a:pt x="2340508" y="655650"/>
                </a:lnTo>
                <a:lnTo>
                  <a:pt x="2382139" y="637387"/>
                </a:lnTo>
                <a:lnTo>
                  <a:pt x="2424061" y="619658"/>
                </a:lnTo>
                <a:lnTo>
                  <a:pt x="2466251" y="602475"/>
                </a:lnTo>
                <a:lnTo>
                  <a:pt x="2508720" y="585825"/>
                </a:lnTo>
                <a:lnTo>
                  <a:pt x="2551455" y="569734"/>
                </a:lnTo>
                <a:lnTo>
                  <a:pt x="2594470" y="554189"/>
                </a:lnTo>
                <a:lnTo>
                  <a:pt x="2637739" y="539203"/>
                </a:lnTo>
                <a:lnTo>
                  <a:pt x="2681274" y="524776"/>
                </a:lnTo>
                <a:lnTo>
                  <a:pt x="2725051" y="510908"/>
                </a:lnTo>
                <a:lnTo>
                  <a:pt x="2769095" y="497624"/>
                </a:lnTo>
                <a:lnTo>
                  <a:pt x="2813367" y="484911"/>
                </a:lnTo>
                <a:lnTo>
                  <a:pt x="2857893" y="472770"/>
                </a:lnTo>
                <a:lnTo>
                  <a:pt x="2902661" y="461213"/>
                </a:lnTo>
                <a:lnTo>
                  <a:pt x="2947644" y="450240"/>
                </a:lnTo>
                <a:lnTo>
                  <a:pt x="2992869" y="439864"/>
                </a:lnTo>
                <a:lnTo>
                  <a:pt x="3038310" y="430085"/>
                </a:lnTo>
                <a:lnTo>
                  <a:pt x="3083979" y="420903"/>
                </a:lnTo>
                <a:lnTo>
                  <a:pt x="3129864" y="412318"/>
                </a:lnTo>
                <a:lnTo>
                  <a:pt x="3175952" y="404355"/>
                </a:lnTo>
                <a:lnTo>
                  <a:pt x="3222256" y="396989"/>
                </a:lnTo>
                <a:lnTo>
                  <a:pt x="3268751" y="390258"/>
                </a:lnTo>
                <a:lnTo>
                  <a:pt x="3315462" y="384136"/>
                </a:lnTo>
                <a:lnTo>
                  <a:pt x="3362350" y="378637"/>
                </a:lnTo>
                <a:lnTo>
                  <a:pt x="3409429" y="373773"/>
                </a:lnTo>
                <a:lnTo>
                  <a:pt x="3456711" y="369544"/>
                </a:lnTo>
                <a:lnTo>
                  <a:pt x="3504158" y="365963"/>
                </a:lnTo>
                <a:lnTo>
                  <a:pt x="3551783" y="363016"/>
                </a:lnTo>
                <a:lnTo>
                  <a:pt x="3599586" y="360718"/>
                </a:lnTo>
                <a:lnTo>
                  <a:pt x="3647554" y="359067"/>
                </a:lnTo>
                <a:lnTo>
                  <a:pt x="3648951" y="359041"/>
                </a:lnTo>
                <a:lnTo>
                  <a:pt x="3648951" y="0"/>
                </a:lnTo>
                <a:close/>
              </a:path>
            </a:pathLst>
          </a:custGeom>
          <a:solidFill>
            <a:srgbClr val="FFFFFF">
              <a:alpha val="4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26A942-A778-5242-25BE-B9F19980EFC4}"/>
              </a:ext>
            </a:extLst>
          </p:cNvPr>
          <p:cNvGrpSpPr/>
          <p:nvPr/>
        </p:nvGrpSpPr>
        <p:grpSpPr>
          <a:xfrm>
            <a:off x="5765800" y="952500"/>
            <a:ext cx="2733675" cy="4883150"/>
            <a:chOff x="5619352" y="832235"/>
            <a:chExt cx="2733675" cy="4883150"/>
          </a:xfrm>
        </p:grpSpPr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E9509280-C0E7-94CE-59F0-CEA879AC5640}"/>
                </a:ext>
              </a:extLst>
            </p:cNvPr>
            <p:cNvSpPr/>
            <p:nvPr/>
          </p:nvSpPr>
          <p:spPr>
            <a:xfrm>
              <a:off x="5619352" y="832235"/>
              <a:ext cx="2733675" cy="4883150"/>
            </a:xfrm>
            <a:custGeom>
              <a:avLst/>
              <a:gdLst/>
              <a:ahLst/>
              <a:cxnLst/>
              <a:rect l="l" t="t" r="r" b="b"/>
              <a:pathLst>
                <a:path w="2733675" h="4883150">
                  <a:moveTo>
                    <a:pt x="2286990" y="0"/>
                  </a:moveTo>
                  <a:lnTo>
                    <a:pt x="446684" y="0"/>
                  </a:lnTo>
                  <a:lnTo>
                    <a:pt x="394413" y="2258"/>
                  </a:lnTo>
                  <a:lnTo>
                    <a:pt x="345280" y="8924"/>
                  </a:lnTo>
                  <a:lnTo>
                    <a:pt x="299354" y="19836"/>
                  </a:lnTo>
                  <a:lnTo>
                    <a:pt x="256706" y="34828"/>
                  </a:lnTo>
                  <a:lnTo>
                    <a:pt x="217403" y="53739"/>
                  </a:lnTo>
                  <a:lnTo>
                    <a:pt x="181516" y="76404"/>
                  </a:lnTo>
                  <a:lnTo>
                    <a:pt x="149112" y="102661"/>
                  </a:lnTo>
                  <a:lnTo>
                    <a:pt x="120262" y="132346"/>
                  </a:lnTo>
                  <a:lnTo>
                    <a:pt x="95034" y="165297"/>
                  </a:lnTo>
                  <a:lnTo>
                    <a:pt x="73498" y="201348"/>
                  </a:lnTo>
                  <a:lnTo>
                    <a:pt x="55722" y="240338"/>
                  </a:lnTo>
                  <a:lnTo>
                    <a:pt x="41776" y="282103"/>
                  </a:lnTo>
                  <a:lnTo>
                    <a:pt x="31729" y="326479"/>
                  </a:lnTo>
                  <a:lnTo>
                    <a:pt x="25650" y="373304"/>
                  </a:lnTo>
                  <a:lnTo>
                    <a:pt x="23609" y="422414"/>
                  </a:lnTo>
                  <a:lnTo>
                    <a:pt x="23609" y="732269"/>
                  </a:lnTo>
                  <a:lnTo>
                    <a:pt x="13296" y="732269"/>
                  </a:lnTo>
                  <a:lnTo>
                    <a:pt x="13296" y="736765"/>
                  </a:lnTo>
                  <a:lnTo>
                    <a:pt x="8737" y="736765"/>
                  </a:lnTo>
                  <a:lnTo>
                    <a:pt x="6146" y="740041"/>
                  </a:lnTo>
                  <a:lnTo>
                    <a:pt x="6146" y="938745"/>
                  </a:lnTo>
                  <a:lnTo>
                    <a:pt x="8737" y="942314"/>
                  </a:lnTo>
                  <a:lnTo>
                    <a:pt x="13296" y="942314"/>
                  </a:lnTo>
                  <a:lnTo>
                    <a:pt x="13296" y="945591"/>
                  </a:lnTo>
                  <a:lnTo>
                    <a:pt x="23609" y="945591"/>
                  </a:lnTo>
                  <a:lnTo>
                    <a:pt x="23609" y="1109992"/>
                  </a:lnTo>
                  <a:lnTo>
                    <a:pt x="9131" y="1109992"/>
                  </a:lnTo>
                  <a:lnTo>
                    <a:pt x="9131" y="1114361"/>
                  </a:lnTo>
                  <a:lnTo>
                    <a:pt x="2387" y="1114361"/>
                  </a:lnTo>
                  <a:lnTo>
                    <a:pt x="0" y="1117638"/>
                  </a:lnTo>
                  <a:lnTo>
                    <a:pt x="0" y="1510157"/>
                  </a:lnTo>
                  <a:lnTo>
                    <a:pt x="2387" y="1513738"/>
                  </a:lnTo>
                  <a:lnTo>
                    <a:pt x="9131" y="1513738"/>
                  </a:lnTo>
                  <a:lnTo>
                    <a:pt x="9131" y="1517002"/>
                  </a:lnTo>
                  <a:lnTo>
                    <a:pt x="23609" y="1517002"/>
                  </a:lnTo>
                  <a:lnTo>
                    <a:pt x="23609" y="1633639"/>
                  </a:lnTo>
                  <a:lnTo>
                    <a:pt x="9131" y="1633639"/>
                  </a:lnTo>
                  <a:lnTo>
                    <a:pt x="9131" y="1638147"/>
                  </a:lnTo>
                  <a:lnTo>
                    <a:pt x="2387" y="1638147"/>
                  </a:lnTo>
                  <a:lnTo>
                    <a:pt x="0" y="1641424"/>
                  </a:lnTo>
                  <a:lnTo>
                    <a:pt x="0" y="2033955"/>
                  </a:lnTo>
                  <a:lnTo>
                    <a:pt x="2387" y="2037524"/>
                  </a:lnTo>
                  <a:lnTo>
                    <a:pt x="9131" y="2037524"/>
                  </a:lnTo>
                  <a:lnTo>
                    <a:pt x="9131" y="2040788"/>
                  </a:lnTo>
                  <a:lnTo>
                    <a:pt x="23609" y="2040788"/>
                  </a:lnTo>
                  <a:lnTo>
                    <a:pt x="23609" y="4882763"/>
                  </a:lnTo>
                  <a:lnTo>
                    <a:pt x="2710256" y="4882763"/>
                  </a:lnTo>
                  <a:lnTo>
                    <a:pt x="2710256" y="1910638"/>
                  </a:lnTo>
                  <a:lnTo>
                    <a:pt x="2723946" y="1910638"/>
                  </a:lnTo>
                  <a:lnTo>
                    <a:pt x="2723946" y="1905965"/>
                  </a:lnTo>
                  <a:lnTo>
                    <a:pt x="2730500" y="1905965"/>
                  </a:lnTo>
                  <a:lnTo>
                    <a:pt x="2733078" y="1902841"/>
                  </a:lnTo>
                  <a:lnTo>
                    <a:pt x="2733078" y="1276299"/>
                  </a:lnTo>
                  <a:lnTo>
                    <a:pt x="2730500" y="1272552"/>
                  </a:lnTo>
                  <a:lnTo>
                    <a:pt x="2723946" y="1272552"/>
                  </a:lnTo>
                  <a:lnTo>
                    <a:pt x="2723946" y="1269441"/>
                  </a:lnTo>
                  <a:lnTo>
                    <a:pt x="2710256" y="1269441"/>
                  </a:lnTo>
                  <a:lnTo>
                    <a:pt x="2710256" y="422414"/>
                  </a:lnTo>
                  <a:lnTo>
                    <a:pt x="2708212" y="373304"/>
                  </a:lnTo>
                  <a:lnTo>
                    <a:pt x="2702126" y="326479"/>
                  </a:lnTo>
                  <a:lnTo>
                    <a:pt x="2692068" y="282103"/>
                  </a:lnTo>
                  <a:lnTo>
                    <a:pt x="2678109" y="240338"/>
                  </a:lnTo>
                  <a:lnTo>
                    <a:pt x="2660317" y="201348"/>
                  </a:lnTo>
                  <a:lnTo>
                    <a:pt x="2638763" y="165297"/>
                  </a:lnTo>
                  <a:lnTo>
                    <a:pt x="2613517" y="132346"/>
                  </a:lnTo>
                  <a:lnTo>
                    <a:pt x="2584648" y="102661"/>
                  </a:lnTo>
                  <a:lnTo>
                    <a:pt x="2552225" y="76404"/>
                  </a:lnTo>
                  <a:lnTo>
                    <a:pt x="2516320" y="53739"/>
                  </a:lnTo>
                  <a:lnTo>
                    <a:pt x="2477001" y="34828"/>
                  </a:lnTo>
                  <a:lnTo>
                    <a:pt x="2434339" y="19836"/>
                  </a:lnTo>
                  <a:lnTo>
                    <a:pt x="2388404" y="8924"/>
                  </a:lnTo>
                  <a:lnTo>
                    <a:pt x="2339264" y="2258"/>
                  </a:lnTo>
                  <a:lnTo>
                    <a:pt x="2286990" y="0"/>
                  </a:lnTo>
                  <a:close/>
                </a:path>
              </a:pathLst>
            </a:custGeom>
            <a:solidFill>
              <a:srgbClr val="6670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9E59C01A-21C8-3531-AA42-767B1AD25A7B}"/>
                </a:ext>
              </a:extLst>
            </p:cNvPr>
            <p:cNvSpPr/>
            <p:nvPr/>
          </p:nvSpPr>
          <p:spPr>
            <a:xfrm>
              <a:off x="5781871" y="956419"/>
              <a:ext cx="2429510" cy="4758690"/>
            </a:xfrm>
            <a:custGeom>
              <a:avLst/>
              <a:gdLst/>
              <a:ahLst/>
              <a:cxnLst/>
              <a:rect l="l" t="t" r="r" b="b"/>
              <a:pathLst>
                <a:path w="2429509" h="4758690">
                  <a:moveTo>
                    <a:pt x="510387" y="0"/>
                  </a:moveTo>
                  <a:lnTo>
                    <a:pt x="207568" y="0"/>
                  </a:lnTo>
                  <a:lnTo>
                    <a:pt x="161644" y="6722"/>
                  </a:lnTo>
                  <a:lnTo>
                    <a:pt x="118604" y="25482"/>
                  </a:lnTo>
                  <a:lnTo>
                    <a:pt x="79971" y="54173"/>
                  </a:lnTo>
                  <a:lnTo>
                    <a:pt x="47270" y="90685"/>
                  </a:lnTo>
                  <a:lnTo>
                    <a:pt x="22025" y="132912"/>
                  </a:lnTo>
                  <a:lnTo>
                    <a:pt x="5760" y="178743"/>
                  </a:lnTo>
                  <a:lnTo>
                    <a:pt x="0" y="226072"/>
                  </a:lnTo>
                  <a:lnTo>
                    <a:pt x="0" y="4758580"/>
                  </a:lnTo>
                  <a:lnTo>
                    <a:pt x="2429268" y="4758580"/>
                  </a:lnTo>
                  <a:lnTo>
                    <a:pt x="2429268" y="226072"/>
                  </a:lnTo>
                  <a:lnTo>
                    <a:pt x="2424353" y="185762"/>
                  </a:lnTo>
                  <a:lnTo>
                    <a:pt x="668337" y="185762"/>
                  </a:lnTo>
                  <a:lnTo>
                    <a:pt x="645766" y="182429"/>
                  </a:lnTo>
                  <a:lnTo>
                    <a:pt x="614116" y="165869"/>
                  </a:lnTo>
                  <a:lnTo>
                    <a:pt x="582392" y="126242"/>
                  </a:lnTo>
                  <a:lnTo>
                    <a:pt x="559600" y="53708"/>
                  </a:lnTo>
                  <a:lnTo>
                    <a:pt x="553080" y="30668"/>
                  </a:lnTo>
                  <a:lnTo>
                    <a:pt x="542580" y="13833"/>
                  </a:lnTo>
                  <a:lnTo>
                    <a:pt x="528287" y="3509"/>
                  </a:lnTo>
                  <a:lnTo>
                    <a:pt x="510387" y="0"/>
                  </a:lnTo>
                  <a:close/>
                </a:path>
                <a:path w="2429509" h="4758690">
                  <a:moveTo>
                    <a:pt x="2221509" y="0"/>
                  </a:moveTo>
                  <a:lnTo>
                    <a:pt x="1918690" y="0"/>
                  </a:lnTo>
                  <a:lnTo>
                    <a:pt x="1900906" y="3509"/>
                  </a:lnTo>
                  <a:lnTo>
                    <a:pt x="1886696" y="13833"/>
                  </a:lnTo>
                  <a:lnTo>
                    <a:pt x="1876281" y="30668"/>
                  </a:lnTo>
                  <a:lnTo>
                    <a:pt x="1869884" y="53708"/>
                  </a:lnTo>
                  <a:lnTo>
                    <a:pt x="1847004" y="126242"/>
                  </a:lnTo>
                  <a:lnTo>
                    <a:pt x="1815285" y="165869"/>
                  </a:lnTo>
                  <a:lnTo>
                    <a:pt x="1783679" y="182429"/>
                  </a:lnTo>
                  <a:lnTo>
                    <a:pt x="1761134" y="185762"/>
                  </a:lnTo>
                  <a:lnTo>
                    <a:pt x="2424353" y="185762"/>
                  </a:lnTo>
                  <a:lnTo>
                    <a:pt x="2407205" y="132912"/>
                  </a:lnTo>
                  <a:lnTo>
                    <a:pt x="2381923" y="90685"/>
                  </a:lnTo>
                  <a:lnTo>
                    <a:pt x="2349181" y="54173"/>
                  </a:lnTo>
                  <a:lnTo>
                    <a:pt x="2310511" y="25482"/>
                  </a:lnTo>
                  <a:lnTo>
                    <a:pt x="2267443" y="6722"/>
                  </a:lnTo>
                  <a:lnTo>
                    <a:pt x="2221509" y="0"/>
                  </a:lnTo>
                  <a:close/>
                </a:path>
              </a:pathLst>
            </a:custGeom>
            <a:solidFill>
              <a:srgbClr val="F499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8F5B539A-C333-82E1-49CF-C6F9E0CC891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59238" y="981066"/>
              <a:ext cx="100609" cy="100266"/>
            </a:xfrm>
            <a:prstGeom prst="rect">
              <a:avLst/>
            </a:prstGeom>
          </p:spPr>
        </p:pic>
        <p:pic>
          <p:nvPicPr>
            <p:cNvPr id="10" name="object 8">
              <a:extLst>
                <a:ext uri="{FF2B5EF4-FFF2-40B4-BE49-F238E27FC236}">
                  <a16:creationId xmlns:a16="http://schemas.microsoft.com/office/drawing/2014/main" id="{7333267F-98E7-45C1-743A-67058943E4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35852" y="981066"/>
              <a:ext cx="100406" cy="100266"/>
            </a:xfrm>
            <a:prstGeom prst="rect">
              <a:avLst/>
            </a:prstGeom>
          </p:spPr>
        </p:pic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id="{BB9128D9-014B-2EA2-45F0-42119F1C2B4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80380" y="988127"/>
              <a:ext cx="76403" cy="76441"/>
            </a:xfrm>
            <a:prstGeom prst="rect">
              <a:avLst/>
            </a:prstGeom>
          </p:spPr>
        </p:pic>
        <p:pic>
          <p:nvPicPr>
            <p:cNvPr id="12" name="object 10">
              <a:extLst>
                <a:ext uri="{FF2B5EF4-FFF2-40B4-BE49-F238E27FC236}">
                  <a16:creationId xmlns:a16="http://schemas.microsoft.com/office/drawing/2014/main" id="{A0BB6361-ADFF-A46D-6E4E-E8BBEF07A1C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54174" y="993867"/>
              <a:ext cx="65290" cy="64947"/>
            </a:xfrm>
            <a:prstGeom prst="rect">
              <a:avLst/>
            </a:prstGeom>
          </p:spPr>
        </p:pic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65E6BCC2-E56D-3E9E-EA0A-B0F7D7BDAD57}"/>
                </a:ext>
              </a:extLst>
            </p:cNvPr>
            <p:cNvSpPr/>
            <p:nvPr/>
          </p:nvSpPr>
          <p:spPr>
            <a:xfrm>
              <a:off x="6830814" y="1008378"/>
              <a:ext cx="314960" cy="34290"/>
            </a:xfrm>
            <a:custGeom>
              <a:avLst/>
              <a:gdLst/>
              <a:ahLst/>
              <a:cxnLst/>
              <a:rect l="l" t="t" r="r" b="b"/>
              <a:pathLst>
                <a:path w="314959" h="34290">
                  <a:moveTo>
                    <a:pt x="301625" y="0"/>
                  </a:moveTo>
                  <a:lnTo>
                    <a:pt x="13690" y="0"/>
                  </a:lnTo>
                  <a:lnTo>
                    <a:pt x="0" y="17157"/>
                  </a:lnTo>
                  <a:lnTo>
                    <a:pt x="13690" y="34112"/>
                  </a:lnTo>
                  <a:lnTo>
                    <a:pt x="301625" y="34112"/>
                  </a:lnTo>
                  <a:lnTo>
                    <a:pt x="314921" y="17157"/>
                  </a:lnTo>
                  <a:lnTo>
                    <a:pt x="301625" y="0"/>
                  </a:lnTo>
                  <a:close/>
                </a:path>
              </a:pathLst>
            </a:custGeom>
            <a:solidFill>
              <a:srgbClr val="A3A5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6DB717A0-D42D-8949-7EBF-06C9595EF118}"/>
                </a:ext>
              </a:extLst>
            </p:cNvPr>
            <p:cNvSpPr/>
            <p:nvPr/>
          </p:nvSpPr>
          <p:spPr>
            <a:xfrm>
              <a:off x="5985269" y="1384503"/>
              <a:ext cx="1902460" cy="4231640"/>
            </a:xfrm>
            <a:custGeom>
              <a:avLst/>
              <a:gdLst/>
              <a:ahLst/>
              <a:cxnLst/>
              <a:rect l="l" t="t" r="r" b="b"/>
              <a:pathLst>
                <a:path w="1902459" h="4231640">
                  <a:moveTo>
                    <a:pt x="527634" y="516128"/>
                  </a:moveTo>
                  <a:lnTo>
                    <a:pt x="493903" y="482320"/>
                  </a:lnTo>
                  <a:lnTo>
                    <a:pt x="488149" y="487934"/>
                  </a:lnTo>
                  <a:lnTo>
                    <a:pt x="457339" y="513295"/>
                  </a:lnTo>
                  <a:lnTo>
                    <a:pt x="422668" y="531901"/>
                  </a:lnTo>
                  <a:lnTo>
                    <a:pt x="385013" y="543356"/>
                  </a:lnTo>
                  <a:lnTo>
                    <a:pt x="345274" y="547255"/>
                  </a:lnTo>
                  <a:lnTo>
                    <a:pt x="299110" y="541909"/>
                  </a:lnTo>
                  <a:lnTo>
                    <a:pt x="256667" y="526669"/>
                  </a:lnTo>
                  <a:lnTo>
                    <a:pt x="219189" y="502780"/>
                  </a:lnTo>
                  <a:lnTo>
                    <a:pt x="187909" y="471474"/>
                  </a:lnTo>
                  <a:lnTo>
                    <a:pt x="164033" y="433971"/>
                  </a:lnTo>
                  <a:lnTo>
                    <a:pt x="148805" y="391502"/>
                  </a:lnTo>
                  <a:lnTo>
                    <a:pt x="143459" y="345300"/>
                  </a:lnTo>
                  <a:lnTo>
                    <a:pt x="148805" y="299072"/>
                  </a:lnTo>
                  <a:lnTo>
                    <a:pt x="164033" y="256590"/>
                  </a:lnTo>
                  <a:lnTo>
                    <a:pt x="187909" y="219087"/>
                  </a:lnTo>
                  <a:lnTo>
                    <a:pt x="219189" y="187794"/>
                  </a:lnTo>
                  <a:lnTo>
                    <a:pt x="256667" y="163931"/>
                  </a:lnTo>
                  <a:lnTo>
                    <a:pt x="299110" y="148704"/>
                  </a:lnTo>
                  <a:lnTo>
                    <a:pt x="345274" y="143357"/>
                  </a:lnTo>
                  <a:lnTo>
                    <a:pt x="384784" y="147180"/>
                  </a:lnTo>
                  <a:lnTo>
                    <a:pt x="422300" y="158445"/>
                  </a:lnTo>
                  <a:lnTo>
                    <a:pt x="456869" y="176796"/>
                  </a:lnTo>
                  <a:lnTo>
                    <a:pt x="487553" y="201917"/>
                  </a:lnTo>
                  <a:lnTo>
                    <a:pt x="493115" y="207518"/>
                  </a:lnTo>
                  <a:lnTo>
                    <a:pt x="527050" y="173570"/>
                  </a:lnTo>
                  <a:lnTo>
                    <a:pt x="483374" y="136867"/>
                  </a:lnTo>
                  <a:lnTo>
                    <a:pt x="440601" y="114122"/>
                  </a:lnTo>
                  <a:lnTo>
                    <a:pt x="394208" y="100164"/>
                  </a:lnTo>
                  <a:lnTo>
                    <a:pt x="345274" y="95415"/>
                  </a:lnTo>
                  <a:lnTo>
                    <a:pt x="300393" y="99453"/>
                  </a:lnTo>
                  <a:lnTo>
                    <a:pt x="258152" y="111074"/>
                  </a:lnTo>
                  <a:lnTo>
                    <a:pt x="219265" y="129578"/>
                  </a:lnTo>
                  <a:lnTo>
                    <a:pt x="184429" y="154266"/>
                  </a:lnTo>
                  <a:lnTo>
                    <a:pt x="154343" y="184404"/>
                  </a:lnTo>
                  <a:lnTo>
                    <a:pt x="129717" y="219278"/>
                  </a:lnTo>
                  <a:lnTo>
                    <a:pt x="111264" y="258203"/>
                  </a:lnTo>
                  <a:lnTo>
                    <a:pt x="99669" y="300443"/>
                  </a:lnTo>
                  <a:lnTo>
                    <a:pt x="95643" y="345300"/>
                  </a:lnTo>
                  <a:lnTo>
                    <a:pt x="99669" y="390156"/>
                  </a:lnTo>
                  <a:lnTo>
                    <a:pt x="111264" y="432396"/>
                  </a:lnTo>
                  <a:lnTo>
                    <a:pt x="129717" y="471297"/>
                  </a:lnTo>
                  <a:lnTo>
                    <a:pt x="154343" y="506171"/>
                  </a:lnTo>
                  <a:lnTo>
                    <a:pt x="184429" y="536282"/>
                  </a:lnTo>
                  <a:lnTo>
                    <a:pt x="219265" y="560933"/>
                  </a:lnTo>
                  <a:lnTo>
                    <a:pt x="258152" y="579424"/>
                  </a:lnTo>
                  <a:lnTo>
                    <a:pt x="300393" y="591032"/>
                  </a:lnTo>
                  <a:lnTo>
                    <a:pt x="345274" y="595058"/>
                  </a:lnTo>
                  <a:lnTo>
                    <a:pt x="394385" y="590257"/>
                  </a:lnTo>
                  <a:lnTo>
                    <a:pt x="440944" y="576148"/>
                  </a:lnTo>
                  <a:lnTo>
                    <a:pt x="483819" y="553161"/>
                  </a:lnTo>
                  <a:lnTo>
                    <a:pt x="521881" y="521728"/>
                  </a:lnTo>
                  <a:lnTo>
                    <a:pt x="527634" y="516128"/>
                  </a:lnTo>
                  <a:close/>
                </a:path>
                <a:path w="1902459" h="4231640">
                  <a:moveTo>
                    <a:pt x="595109" y="583577"/>
                  </a:moveTo>
                  <a:lnTo>
                    <a:pt x="561378" y="549783"/>
                  </a:lnTo>
                  <a:lnTo>
                    <a:pt x="555625" y="555548"/>
                  </a:lnTo>
                  <a:lnTo>
                    <a:pt x="519823" y="586193"/>
                  </a:lnTo>
                  <a:lnTo>
                    <a:pt x="480237" y="610514"/>
                  </a:lnTo>
                  <a:lnTo>
                    <a:pt x="437515" y="628218"/>
                  </a:lnTo>
                  <a:lnTo>
                    <a:pt x="392315" y="639051"/>
                  </a:lnTo>
                  <a:lnTo>
                    <a:pt x="345274" y="642721"/>
                  </a:lnTo>
                  <a:lnTo>
                    <a:pt x="297116" y="638822"/>
                  </a:lnTo>
                  <a:lnTo>
                    <a:pt x="251421" y="627532"/>
                  </a:lnTo>
                  <a:lnTo>
                    <a:pt x="208788" y="609473"/>
                  </a:lnTo>
                  <a:lnTo>
                    <a:pt x="169837" y="585266"/>
                  </a:lnTo>
                  <a:lnTo>
                    <a:pt x="135178" y="555523"/>
                  </a:lnTo>
                  <a:lnTo>
                    <a:pt x="105448" y="520852"/>
                  </a:lnTo>
                  <a:lnTo>
                    <a:pt x="81241" y="481888"/>
                  </a:lnTo>
                  <a:lnTo>
                    <a:pt x="63195" y="439229"/>
                  </a:lnTo>
                  <a:lnTo>
                    <a:pt x="51917" y="393522"/>
                  </a:lnTo>
                  <a:lnTo>
                    <a:pt x="48018" y="345351"/>
                  </a:lnTo>
                  <a:lnTo>
                    <a:pt x="51917" y="297141"/>
                  </a:lnTo>
                  <a:lnTo>
                    <a:pt x="63195" y="251409"/>
                  </a:lnTo>
                  <a:lnTo>
                    <a:pt x="81241" y="208737"/>
                  </a:lnTo>
                  <a:lnTo>
                    <a:pt x="105448" y="169773"/>
                  </a:lnTo>
                  <a:lnTo>
                    <a:pt x="135178" y="135102"/>
                  </a:lnTo>
                  <a:lnTo>
                    <a:pt x="169837" y="105371"/>
                  </a:lnTo>
                  <a:lnTo>
                    <a:pt x="208788" y="81165"/>
                  </a:lnTo>
                  <a:lnTo>
                    <a:pt x="251421" y="63119"/>
                  </a:lnTo>
                  <a:lnTo>
                    <a:pt x="297116" y="51841"/>
                  </a:lnTo>
                  <a:lnTo>
                    <a:pt x="345274" y="47942"/>
                  </a:lnTo>
                  <a:lnTo>
                    <a:pt x="392099" y="51587"/>
                  </a:lnTo>
                  <a:lnTo>
                    <a:pt x="437146" y="62318"/>
                  </a:lnTo>
                  <a:lnTo>
                    <a:pt x="479742" y="79870"/>
                  </a:lnTo>
                  <a:lnTo>
                    <a:pt x="519252" y="103987"/>
                  </a:lnTo>
                  <a:lnTo>
                    <a:pt x="555028" y="134378"/>
                  </a:lnTo>
                  <a:lnTo>
                    <a:pt x="560781" y="140131"/>
                  </a:lnTo>
                  <a:lnTo>
                    <a:pt x="594512" y="106337"/>
                  </a:lnTo>
                  <a:lnTo>
                    <a:pt x="547268" y="65112"/>
                  </a:lnTo>
                  <a:lnTo>
                    <a:pt x="501396" y="37096"/>
                  </a:lnTo>
                  <a:lnTo>
                    <a:pt x="451929" y="16700"/>
                  </a:lnTo>
                  <a:lnTo>
                    <a:pt x="399630" y="4229"/>
                  </a:lnTo>
                  <a:lnTo>
                    <a:pt x="345274" y="0"/>
                  </a:lnTo>
                  <a:lnTo>
                    <a:pt x="298500" y="3162"/>
                  </a:lnTo>
                  <a:lnTo>
                    <a:pt x="253619" y="12344"/>
                  </a:lnTo>
                  <a:lnTo>
                    <a:pt x="211048" y="27165"/>
                  </a:lnTo>
                  <a:lnTo>
                    <a:pt x="171183" y="47180"/>
                  </a:lnTo>
                  <a:lnTo>
                    <a:pt x="134454" y="72009"/>
                  </a:lnTo>
                  <a:lnTo>
                    <a:pt x="101269" y="101206"/>
                  </a:lnTo>
                  <a:lnTo>
                    <a:pt x="72059" y="134378"/>
                  </a:lnTo>
                  <a:lnTo>
                    <a:pt x="47231" y="171107"/>
                  </a:lnTo>
                  <a:lnTo>
                    <a:pt x="27190" y="210985"/>
                  </a:lnTo>
                  <a:lnTo>
                    <a:pt x="12357" y="253593"/>
                  </a:lnTo>
                  <a:lnTo>
                    <a:pt x="3162" y="298526"/>
                  </a:lnTo>
                  <a:lnTo>
                    <a:pt x="0" y="345351"/>
                  </a:lnTo>
                  <a:lnTo>
                    <a:pt x="3162" y="392112"/>
                  </a:lnTo>
                  <a:lnTo>
                    <a:pt x="12357" y="436981"/>
                  </a:lnTo>
                  <a:lnTo>
                    <a:pt x="27190" y="479552"/>
                  </a:lnTo>
                  <a:lnTo>
                    <a:pt x="47231" y="519404"/>
                  </a:lnTo>
                  <a:lnTo>
                    <a:pt x="72059" y="556133"/>
                  </a:lnTo>
                  <a:lnTo>
                    <a:pt x="101269" y="589305"/>
                  </a:lnTo>
                  <a:lnTo>
                    <a:pt x="134454" y="618502"/>
                  </a:lnTo>
                  <a:lnTo>
                    <a:pt x="171183" y="643331"/>
                  </a:lnTo>
                  <a:lnTo>
                    <a:pt x="211048" y="663371"/>
                  </a:lnTo>
                  <a:lnTo>
                    <a:pt x="253619" y="678192"/>
                  </a:lnTo>
                  <a:lnTo>
                    <a:pt x="298500" y="687387"/>
                  </a:lnTo>
                  <a:lnTo>
                    <a:pt x="345274" y="690549"/>
                  </a:lnTo>
                  <a:lnTo>
                    <a:pt x="399846" y="686269"/>
                  </a:lnTo>
                  <a:lnTo>
                    <a:pt x="452323" y="673658"/>
                  </a:lnTo>
                  <a:lnTo>
                    <a:pt x="501942" y="653046"/>
                  </a:lnTo>
                  <a:lnTo>
                    <a:pt x="547941" y="624776"/>
                  </a:lnTo>
                  <a:lnTo>
                    <a:pt x="589559" y="589178"/>
                  </a:lnTo>
                  <a:lnTo>
                    <a:pt x="595109" y="583577"/>
                  </a:lnTo>
                  <a:close/>
                </a:path>
                <a:path w="1902459" h="4231640">
                  <a:moveTo>
                    <a:pt x="1902218" y="4130738"/>
                  </a:moveTo>
                  <a:lnTo>
                    <a:pt x="119659" y="4130738"/>
                  </a:lnTo>
                  <a:lnTo>
                    <a:pt x="119659" y="4231322"/>
                  </a:lnTo>
                  <a:lnTo>
                    <a:pt x="1902218" y="4231322"/>
                  </a:lnTo>
                  <a:lnTo>
                    <a:pt x="1902218" y="4130738"/>
                  </a:lnTo>
                  <a:close/>
                </a:path>
                <a:path w="1902459" h="4231640">
                  <a:moveTo>
                    <a:pt x="1902218" y="3930980"/>
                  </a:moveTo>
                  <a:lnTo>
                    <a:pt x="119659" y="3930980"/>
                  </a:lnTo>
                  <a:lnTo>
                    <a:pt x="119659" y="4031564"/>
                  </a:lnTo>
                  <a:lnTo>
                    <a:pt x="1902218" y="4031564"/>
                  </a:lnTo>
                  <a:lnTo>
                    <a:pt x="1902218" y="3930980"/>
                  </a:lnTo>
                  <a:close/>
                </a:path>
                <a:path w="1902459" h="4231640">
                  <a:moveTo>
                    <a:pt x="1902218" y="3731069"/>
                  </a:moveTo>
                  <a:lnTo>
                    <a:pt x="119659" y="3731069"/>
                  </a:lnTo>
                  <a:lnTo>
                    <a:pt x="119659" y="3831653"/>
                  </a:lnTo>
                  <a:lnTo>
                    <a:pt x="1902218" y="3831653"/>
                  </a:lnTo>
                  <a:lnTo>
                    <a:pt x="1902218" y="3731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3">
              <a:extLst>
                <a:ext uri="{FF2B5EF4-FFF2-40B4-BE49-F238E27FC236}">
                  <a16:creationId xmlns:a16="http://schemas.microsoft.com/office/drawing/2014/main" id="{1A53C1B9-4013-AA96-9A6E-3CE823BACF11}"/>
                </a:ext>
              </a:extLst>
            </p:cNvPr>
            <p:cNvSpPr/>
            <p:nvPr/>
          </p:nvSpPr>
          <p:spPr>
            <a:xfrm>
              <a:off x="5973524" y="2216052"/>
              <a:ext cx="2045970" cy="2582545"/>
            </a:xfrm>
            <a:custGeom>
              <a:avLst/>
              <a:gdLst/>
              <a:ahLst/>
              <a:cxnLst/>
              <a:rect l="l" t="t" r="r" b="b"/>
              <a:pathLst>
                <a:path w="2045970" h="2582545">
                  <a:moveTo>
                    <a:pt x="1012618" y="0"/>
                  </a:moveTo>
                  <a:lnTo>
                    <a:pt x="964695" y="841"/>
                  </a:lnTo>
                  <a:lnTo>
                    <a:pt x="916999" y="3968"/>
                  </a:lnTo>
                  <a:lnTo>
                    <a:pt x="869609" y="9350"/>
                  </a:lnTo>
                  <a:lnTo>
                    <a:pt x="822606" y="16959"/>
                  </a:lnTo>
                  <a:lnTo>
                    <a:pt x="776070" y="26767"/>
                  </a:lnTo>
                  <a:lnTo>
                    <a:pt x="730082" y="38744"/>
                  </a:lnTo>
                  <a:lnTo>
                    <a:pt x="684722" y="52863"/>
                  </a:lnTo>
                  <a:lnTo>
                    <a:pt x="640070" y="69095"/>
                  </a:lnTo>
                  <a:lnTo>
                    <a:pt x="596206" y="87410"/>
                  </a:lnTo>
                  <a:lnTo>
                    <a:pt x="553212" y="107781"/>
                  </a:lnTo>
                  <a:lnTo>
                    <a:pt x="511167" y="130178"/>
                  </a:lnTo>
                  <a:lnTo>
                    <a:pt x="470152" y="154574"/>
                  </a:lnTo>
                  <a:lnTo>
                    <a:pt x="430247" y="180938"/>
                  </a:lnTo>
                  <a:lnTo>
                    <a:pt x="390450" y="210109"/>
                  </a:lnTo>
                  <a:lnTo>
                    <a:pt x="351967" y="241286"/>
                  </a:lnTo>
                  <a:lnTo>
                    <a:pt x="314899" y="274448"/>
                  </a:lnTo>
                  <a:lnTo>
                    <a:pt x="279345" y="309575"/>
                  </a:lnTo>
                  <a:lnTo>
                    <a:pt x="245405" y="346643"/>
                  </a:lnTo>
                  <a:lnTo>
                    <a:pt x="213179" y="385632"/>
                  </a:lnTo>
                  <a:lnTo>
                    <a:pt x="182768" y="426520"/>
                  </a:lnTo>
                  <a:lnTo>
                    <a:pt x="154272" y="469286"/>
                  </a:lnTo>
                  <a:lnTo>
                    <a:pt x="127791" y="513908"/>
                  </a:lnTo>
                  <a:lnTo>
                    <a:pt x="103425" y="560364"/>
                  </a:lnTo>
                  <a:lnTo>
                    <a:pt x="83107" y="604239"/>
                  </a:lnTo>
                  <a:lnTo>
                    <a:pt x="65068" y="648580"/>
                  </a:lnTo>
                  <a:lnTo>
                    <a:pt x="49285" y="693317"/>
                  </a:lnTo>
                  <a:lnTo>
                    <a:pt x="35734" y="738381"/>
                  </a:lnTo>
                  <a:lnTo>
                    <a:pt x="24393" y="783703"/>
                  </a:lnTo>
                  <a:lnTo>
                    <a:pt x="15237" y="829214"/>
                  </a:lnTo>
                  <a:lnTo>
                    <a:pt x="8243" y="874845"/>
                  </a:lnTo>
                  <a:lnTo>
                    <a:pt x="3388" y="920527"/>
                  </a:lnTo>
                  <a:lnTo>
                    <a:pt x="648" y="966190"/>
                  </a:lnTo>
                  <a:lnTo>
                    <a:pt x="0" y="1011766"/>
                  </a:lnTo>
                  <a:lnTo>
                    <a:pt x="1419" y="1057185"/>
                  </a:lnTo>
                  <a:lnTo>
                    <a:pt x="4884" y="1102379"/>
                  </a:lnTo>
                  <a:lnTo>
                    <a:pt x="10370" y="1147278"/>
                  </a:lnTo>
                  <a:lnTo>
                    <a:pt x="17853" y="1191814"/>
                  </a:lnTo>
                  <a:lnTo>
                    <a:pt x="27311" y="1235916"/>
                  </a:lnTo>
                  <a:lnTo>
                    <a:pt x="38719" y="1279517"/>
                  </a:lnTo>
                  <a:lnTo>
                    <a:pt x="52055" y="1322546"/>
                  </a:lnTo>
                  <a:lnTo>
                    <a:pt x="67295" y="1364936"/>
                  </a:lnTo>
                  <a:lnTo>
                    <a:pt x="84415" y="1406616"/>
                  </a:lnTo>
                  <a:lnTo>
                    <a:pt x="103392" y="1447518"/>
                  </a:lnTo>
                  <a:lnTo>
                    <a:pt x="124202" y="1487573"/>
                  </a:lnTo>
                  <a:lnTo>
                    <a:pt x="146823" y="1526711"/>
                  </a:lnTo>
                  <a:lnTo>
                    <a:pt x="171229" y="1564864"/>
                  </a:lnTo>
                  <a:lnTo>
                    <a:pt x="197399" y="1601962"/>
                  </a:lnTo>
                  <a:lnTo>
                    <a:pt x="225309" y="1637936"/>
                  </a:lnTo>
                  <a:lnTo>
                    <a:pt x="254934" y="1672718"/>
                  </a:lnTo>
                  <a:lnTo>
                    <a:pt x="286252" y="1706238"/>
                  </a:lnTo>
                  <a:lnTo>
                    <a:pt x="319239" y="1738427"/>
                  </a:lnTo>
                  <a:lnTo>
                    <a:pt x="353871" y="1769216"/>
                  </a:lnTo>
                  <a:lnTo>
                    <a:pt x="390126" y="1798536"/>
                  </a:lnTo>
                  <a:lnTo>
                    <a:pt x="427979" y="1826318"/>
                  </a:lnTo>
                  <a:lnTo>
                    <a:pt x="467408" y="1852493"/>
                  </a:lnTo>
                  <a:lnTo>
                    <a:pt x="508388" y="1876991"/>
                  </a:lnTo>
                  <a:lnTo>
                    <a:pt x="560625" y="1904874"/>
                  </a:lnTo>
                  <a:lnTo>
                    <a:pt x="596245" y="1921297"/>
                  </a:lnTo>
                  <a:lnTo>
                    <a:pt x="650516" y="1943013"/>
                  </a:lnTo>
                  <a:lnTo>
                    <a:pt x="668778" y="1950506"/>
                  </a:lnTo>
                  <a:lnTo>
                    <a:pt x="689562" y="1957588"/>
                  </a:lnTo>
                  <a:lnTo>
                    <a:pt x="710517" y="1964320"/>
                  </a:lnTo>
                  <a:lnTo>
                    <a:pt x="731586" y="1970647"/>
                  </a:lnTo>
                  <a:lnTo>
                    <a:pt x="752713" y="1976515"/>
                  </a:lnTo>
                  <a:lnTo>
                    <a:pt x="795448" y="1993963"/>
                  </a:lnTo>
                  <a:lnTo>
                    <a:pt x="827173" y="2016800"/>
                  </a:lnTo>
                  <a:lnTo>
                    <a:pt x="844238" y="2048371"/>
                  </a:lnTo>
                  <a:lnTo>
                    <a:pt x="842997" y="2092022"/>
                  </a:lnTo>
                  <a:lnTo>
                    <a:pt x="816026" y="2164950"/>
                  </a:lnTo>
                  <a:lnTo>
                    <a:pt x="795263" y="2201169"/>
                  </a:lnTo>
                  <a:lnTo>
                    <a:pt x="770098" y="2236893"/>
                  </a:lnTo>
                  <a:lnTo>
                    <a:pt x="740868" y="2271872"/>
                  </a:lnTo>
                  <a:lnTo>
                    <a:pt x="707911" y="2305857"/>
                  </a:lnTo>
                  <a:lnTo>
                    <a:pt x="671563" y="2338599"/>
                  </a:lnTo>
                  <a:lnTo>
                    <a:pt x="632161" y="2369850"/>
                  </a:lnTo>
                  <a:lnTo>
                    <a:pt x="590043" y="2399360"/>
                  </a:lnTo>
                  <a:lnTo>
                    <a:pt x="545547" y="2426879"/>
                  </a:lnTo>
                  <a:lnTo>
                    <a:pt x="499008" y="2452160"/>
                  </a:lnTo>
                  <a:lnTo>
                    <a:pt x="450766" y="2474952"/>
                  </a:lnTo>
                  <a:lnTo>
                    <a:pt x="401156" y="2495006"/>
                  </a:lnTo>
                  <a:lnTo>
                    <a:pt x="350515" y="2512074"/>
                  </a:lnTo>
                  <a:lnTo>
                    <a:pt x="299182" y="2525907"/>
                  </a:lnTo>
                  <a:lnTo>
                    <a:pt x="247494" y="2536255"/>
                  </a:lnTo>
                  <a:lnTo>
                    <a:pt x="286236" y="2550918"/>
                  </a:lnTo>
                  <a:lnTo>
                    <a:pt x="326740" y="2562691"/>
                  </a:lnTo>
                  <a:lnTo>
                    <a:pt x="368884" y="2571635"/>
                  </a:lnTo>
                  <a:lnTo>
                    <a:pt x="412546" y="2577812"/>
                  </a:lnTo>
                  <a:lnTo>
                    <a:pt x="457604" y="2581282"/>
                  </a:lnTo>
                  <a:lnTo>
                    <a:pt x="503935" y="2582108"/>
                  </a:lnTo>
                  <a:lnTo>
                    <a:pt x="551419" y="2580350"/>
                  </a:lnTo>
                  <a:lnTo>
                    <a:pt x="599931" y="2576071"/>
                  </a:lnTo>
                  <a:lnTo>
                    <a:pt x="649352" y="2569332"/>
                  </a:lnTo>
                  <a:lnTo>
                    <a:pt x="699557" y="2560193"/>
                  </a:lnTo>
                  <a:lnTo>
                    <a:pt x="750427" y="2548717"/>
                  </a:lnTo>
                  <a:lnTo>
                    <a:pt x="801837" y="2534965"/>
                  </a:lnTo>
                  <a:lnTo>
                    <a:pt x="853667" y="2518998"/>
                  </a:lnTo>
                  <a:lnTo>
                    <a:pt x="905794" y="2500879"/>
                  </a:lnTo>
                  <a:lnTo>
                    <a:pt x="958097" y="2480667"/>
                  </a:lnTo>
                  <a:lnTo>
                    <a:pt x="1001443" y="2462374"/>
                  </a:lnTo>
                  <a:lnTo>
                    <a:pt x="1044757" y="2442722"/>
                  </a:lnTo>
                  <a:lnTo>
                    <a:pt x="1087973" y="2421745"/>
                  </a:lnTo>
                  <a:lnTo>
                    <a:pt x="1131019" y="2399477"/>
                  </a:lnTo>
                  <a:lnTo>
                    <a:pt x="1173829" y="2375952"/>
                  </a:lnTo>
                  <a:lnTo>
                    <a:pt x="1216332" y="2351204"/>
                  </a:lnTo>
                  <a:lnTo>
                    <a:pt x="1258460" y="2325267"/>
                  </a:lnTo>
                  <a:lnTo>
                    <a:pt x="1300144" y="2298176"/>
                  </a:lnTo>
                  <a:lnTo>
                    <a:pt x="1341315" y="2269963"/>
                  </a:lnTo>
                  <a:lnTo>
                    <a:pt x="1381904" y="2240664"/>
                  </a:lnTo>
                  <a:lnTo>
                    <a:pt x="1421843" y="2210312"/>
                  </a:lnTo>
                  <a:lnTo>
                    <a:pt x="1461062" y="2178941"/>
                  </a:lnTo>
                  <a:lnTo>
                    <a:pt x="1499492" y="2146586"/>
                  </a:lnTo>
                  <a:lnTo>
                    <a:pt x="1537065" y="2113280"/>
                  </a:lnTo>
                  <a:lnTo>
                    <a:pt x="1573712" y="2079057"/>
                  </a:lnTo>
                  <a:lnTo>
                    <a:pt x="1609364" y="2043952"/>
                  </a:lnTo>
                  <a:lnTo>
                    <a:pt x="1643952" y="2007998"/>
                  </a:lnTo>
                  <a:lnTo>
                    <a:pt x="1677407" y="1971230"/>
                  </a:lnTo>
                  <a:lnTo>
                    <a:pt x="1709660" y="1933681"/>
                  </a:lnTo>
                  <a:lnTo>
                    <a:pt x="1740642" y="1895385"/>
                  </a:lnTo>
                  <a:lnTo>
                    <a:pt x="1770285" y="1856377"/>
                  </a:lnTo>
                  <a:lnTo>
                    <a:pt x="1798520" y="1816691"/>
                  </a:lnTo>
                  <a:lnTo>
                    <a:pt x="1825277" y="1776360"/>
                  </a:lnTo>
                  <a:lnTo>
                    <a:pt x="1850488" y="1735419"/>
                  </a:lnTo>
                  <a:lnTo>
                    <a:pt x="1874084" y="1693902"/>
                  </a:lnTo>
                  <a:lnTo>
                    <a:pt x="1899334" y="1645346"/>
                  </a:lnTo>
                  <a:lnTo>
                    <a:pt x="1922520" y="1596649"/>
                  </a:lnTo>
                  <a:lnTo>
                    <a:pt x="1943660" y="1547854"/>
                  </a:lnTo>
                  <a:lnTo>
                    <a:pt x="1962768" y="1499004"/>
                  </a:lnTo>
                  <a:lnTo>
                    <a:pt x="1979860" y="1450142"/>
                  </a:lnTo>
                  <a:lnTo>
                    <a:pt x="1994953" y="1401310"/>
                  </a:lnTo>
                  <a:lnTo>
                    <a:pt x="2008062" y="1352550"/>
                  </a:lnTo>
                  <a:lnTo>
                    <a:pt x="2019202" y="1303906"/>
                  </a:lnTo>
                  <a:lnTo>
                    <a:pt x="2028389" y="1255419"/>
                  </a:lnTo>
                  <a:lnTo>
                    <a:pt x="2035640" y="1207133"/>
                  </a:lnTo>
                  <a:lnTo>
                    <a:pt x="2040969" y="1159091"/>
                  </a:lnTo>
                  <a:lnTo>
                    <a:pt x="2044394" y="1111334"/>
                  </a:lnTo>
                  <a:lnTo>
                    <a:pt x="2045928" y="1063906"/>
                  </a:lnTo>
                  <a:lnTo>
                    <a:pt x="2045533" y="1015337"/>
                  </a:lnTo>
                  <a:lnTo>
                    <a:pt x="2043118" y="967232"/>
                  </a:lnTo>
                  <a:lnTo>
                    <a:pt x="2038694" y="919643"/>
                  </a:lnTo>
                  <a:lnTo>
                    <a:pt x="2032271" y="872621"/>
                  </a:lnTo>
                  <a:lnTo>
                    <a:pt x="2023859" y="826216"/>
                  </a:lnTo>
                  <a:lnTo>
                    <a:pt x="2013469" y="780480"/>
                  </a:lnTo>
                  <a:lnTo>
                    <a:pt x="2001113" y="735463"/>
                  </a:lnTo>
                  <a:lnTo>
                    <a:pt x="1986800" y="691216"/>
                  </a:lnTo>
                  <a:lnTo>
                    <a:pt x="1970540" y="647790"/>
                  </a:lnTo>
                  <a:lnTo>
                    <a:pt x="1952346" y="605237"/>
                  </a:lnTo>
                  <a:lnTo>
                    <a:pt x="1932227" y="563606"/>
                  </a:lnTo>
                  <a:lnTo>
                    <a:pt x="1910193" y="522948"/>
                  </a:lnTo>
                  <a:lnTo>
                    <a:pt x="1886256" y="483316"/>
                  </a:lnTo>
                  <a:lnTo>
                    <a:pt x="1860426" y="444759"/>
                  </a:lnTo>
                  <a:lnTo>
                    <a:pt x="1832714" y="407328"/>
                  </a:lnTo>
                  <a:lnTo>
                    <a:pt x="1803130" y="371075"/>
                  </a:lnTo>
                  <a:lnTo>
                    <a:pt x="1771684" y="336050"/>
                  </a:lnTo>
                  <a:lnTo>
                    <a:pt x="1738388" y="302304"/>
                  </a:lnTo>
                  <a:lnTo>
                    <a:pt x="1703252" y="269888"/>
                  </a:lnTo>
                  <a:lnTo>
                    <a:pt x="1666286" y="238853"/>
                  </a:lnTo>
                  <a:lnTo>
                    <a:pt x="1627502" y="209250"/>
                  </a:lnTo>
                  <a:lnTo>
                    <a:pt x="1586909" y="181130"/>
                  </a:lnTo>
                  <a:lnTo>
                    <a:pt x="1544519" y="154543"/>
                  </a:lnTo>
                  <a:lnTo>
                    <a:pt x="1500341" y="129540"/>
                  </a:lnTo>
                  <a:lnTo>
                    <a:pt x="1454388" y="106173"/>
                  </a:lnTo>
                  <a:lnTo>
                    <a:pt x="1396967" y="80089"/>
                  </a:lnTo>
                  <a:lnTo>
                    <a:pt x="1343983" y="59231"/>
                  </a:lnTo>
                  <a:lnTo>
                    <a:pt x="1300400" y="44528"/>
                  </a:lnTo>
                  <a:lnTo>
                    <a:pt x="1252809" y="31061"/>
                  </a:lnTo>
                  <a:lnTo>
                    <a:pt x="1204961" y="20050"/>
                  </a:lnTo>
                  <a:lnTo>
                    <a:pt x="1156938" y="11468"/>
                  </a:lnTo>
                  <a:lnTo>
                    <a:pt x="1108820" y="5284"/>
                  </a:lnTo>
                  <a:lnTo>
                    <a:pt x="1060686" y="1471"/>
                  </a:lnTo>
                  <a:lnTo>
                    <a:pt x="1012618" y="0"/>
                  </a:lnTo>
                  <a:close/>
                </a:path>
              </a:pathLst>
            </a:custGeom>
            <a:solidFill>
              <a:srgbClr val="ED6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4">
            <a:extLst>
              <a:ext uri="{FF2B5EF4-FFF2-40B4-BE49-F238E27FC236}">
                <a16:creationId xmlns:a16="http://schemas.microsoft.com/office/drawing/2014/main" id="{8C9E5810-AB28-2EC0-84BF-460D4D52F4E5}"/>
              </a:ext>
            </a:extLst>
          </p:cNvPr>
          <p:cNvSpPr/>
          <p:nvPr/>
        </p:nvSpPr>
        <p:spPr>
          <a:xfrm>
            <a:off x="9338196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1F519EED-A09C-57AC-5CEA-0E1F2DA2B0A2}"/>
              </a:ext>
            </a:extLst>
          </p:cNvPr>
          <p:cNvSpPr/>
          <p:nvPr/>
        </p:nvSpPr>
        <p:spPr>
          <a:xfrm>
            <a:off x="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033C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AFB03-07AC-6CFC-801F-10DF85BBDF40}"/>
              </a:ext>
            </a:extLst>
          </p:cNvPr>
          <p:cNvSpPr txBox="1"/>
          <p:nvPr/>
        </p:nvSpPr>
        <p:spPr>
          <a:xfrm>
            <a:off x="802744" y="1128643"/>
            <a:ext cx="4631763" cy="4014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8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Does dim rhaid i </a:t>
            </a:r>
            <a:r>
              <a:rPr lang="en-GB" sz="28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fusnesau preifat</a:t>
            </a:r>
            <a:r>
              <a:rPr lang="en-GB" sz="28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nac </a:t>
            </a:r>
            <a:r>
              <a:rPr lang="en-GB" sz="28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elusennau</a:t>
            </a:r>
            <a:r>
              <a:rPr lang="en-GB" sz="28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yng Nghymru gadw at </a:t>
            </a:r>
            <a:r>
              <a:rPr lang="en-GB" sz="28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Safonau’r Gymraeg</a:t>
            </a:r>
            <a:r>
              <a:rPr lang="en-GB" sz="28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ond mae </a:t>
            </a:r>
            <a:r>
              <a:rPr lang="en-GB" sz="28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Comisiynydd y Gymraeg</a:t>
            </a:r>
            <a:r>
              <a:rPr lang="en-GB" sz="28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yn eu hannog i ddefnyddio’r Gymraeg bob dydd.</a:t>
            </a:r>
          </a:p>
        </p:txBody>
      </p:sp>
    </p:spTree>
    <p:extLst>
      <p:ext uri="{BB962C8B-B14F-4D97-AF65-F5344CB8AC3E}">
        <p14:creationId xmlns:p14="http://schemas.microsoft.com/office/powerpoint/2010/main" val="15160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8969E38C-2C1F-D6CA-DCFD-C1B217C37CFB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A9A56757-C4FD-1E23-D0D0-8C962B0028FE}"/>
              </a:ext>
            </a:extLst>
          </p:cNvPr>
          <p:cNvSpPr/>
          <p:nvPr/>
        </p:nvSpPr>
        <p:spPr>
          <a:xfrm>
            <a:off x="0" y="3071024"/>
            <a:ext cx="5447030" cy="2644140"/>
          </a:xfrm>
          <a:custGeom>
            <a:avLst/>
            <a:gdLst/>
            <a:ahLst/>
            <a:cxnLst/>
            <a:rect l="l" t="t" r="r" b="b"/>
            <a:pathLst>
              <a:path w="5447030" h="2644140">
                <a:moveTo>
                  <a:pt x="4685500" y="1868766"/>
                </a:moveTo>
                <a:lnTo>
                  <a:pt x="4650791" y="1834908"/>
                </a:lnTo>
                <a:lnTo>
                  <a:pt x="4615497" y="1801672"/>
                </a:lnTo>
                <a:lnTo>
                  <a:pt x="4579607" y="1769046"/>
                </a:lnTo>
                <a:lnTo>
                  <a:pt x="4543145" y="1737067"/>
                </a:lnTo>
                <a:lnTo>
                  <a:pt x="4506112" y="1705724"/>
                </a:lnTo>
                <a:lnTo>
                  <a:pt x="4468520" y="1675028"/>
                </a:lnTo>
                <a:lnTo>
                  <a:pt x="4430369" y="1644992"/>
                </a:lnTo>
                <a:lnTo>
                  <a:pt x="4391685" y="1615630"/>
                </a:lnTo>
                <a:lnTo>
                  <a:pt x="4352468" y="1586941"/>
                </a:lnTo>
                <a:lnTo>
                  <a:pt x="4312717" y="1558937"/>
                </a:lnTo>
                <a:lnTo>
                  <a:pt x="4272458" y="1531620"/>
                </a:lnTo>
                <a:lnTo>
                  <a:pt x="4231691" y="1505013"/>
                </a:lnTo>
                <a:lnTo>
                  <a:pt x="4190428" y="1479118"/>
                </a:lnTo>
                <a:lnTo>
                  <a:pt x="4148671" y="1453934"/>
                </a:lnTo>
                <a:lnTo>
                  <a:pt x="4106430" y="1429486"/>
                </a:lnTo>
                <a:lnTo>
                  <a:pt x="4063708" y="1405775"/>
                </a:lnTo>
                <a:lnTo>
                  <a:pt x="4020540" y="1382801"/>
                </a:lnTo>
                <a:lnTo>
                  <a:pt x="3976903" y="1360589"/>
                </a:lnTo>
                <a:lnTo>
                  <a:pt x="3932821" y="1339138"/>
                </a:lnTo>
                <a:lnTo>
                  <a:pt x="3888308" y="1318475"/>
                </a:lnTo>
                <a:lnTo>
                  <a:pt x="3843363" y="1298575"/>
                </a:lnTo>
                <a:lnTo>
                  <a:pt x="3797998" y="1279474"/>
                </a:lnTo>
                <a:lnTo>
                  <a:pt x="3752227" y="1261160"/>
                </a:lnTo>
                <a:lnTo>
                  <a:pt x="3706050" y="1243672"/>
                </a:lnTo>
                <a:lnTo>
                  <a:pt x="3659467" y="1226985"/>
                </a:lnTo>
                <a:lnTo>
                  <a:pt x="3612515" y="1211135"/>
                </a:lnTo>
                <a:lnTo>
                  <a:pt x="3565169" y="1196111"/>
                </a:lnTo>
                <a:lnTo>
                  <a:pt x="3517468" y="1181925"/>
                </a:lnTo>
                <a:lnTo>
                  <a:pt x="3469398" y="1168603"/>
                </a:lnTo>
                <a:lnTo>
                  <a:pt x="3420986" y="1156131"/>
                </a:lnTo>
                <a:lnTo>
                  <a:pt x="3372231" y="1144536"/>
                </a:lnTo>
                <a:lnTo>
                  <a:pt x="3323145" y="1133805"/>
                </a:lnTo>
                <a:lnTo>
                  <a:pt x="3273729" y="1123975"/>
                </a:lnTo>
                <a:lnTo>
                  <a:pt x="3223996" y="1115034"/>
                </a:lnTo>
                <a:lnTo>
                  <a:pt x="3173958" y="1106995"/>
                </a:lnTo>
                <a:lnTo>
                  <a:pt x="3123615" y="1099870"/>
                </a:lnTo>
                <a:lnTo>
                  <a:pt x="3072993" y="1093673"/>
                </a:lnTo>
                <a:lnTo>
                  <a:pt x="3022079" y="1088402"/>
                </a:lnTo>
                <a:lnTo>
                  <a:pt x="2970898" y="1084059"/>
                </a:lnTo>
                <a:lnTo>
                  <a:pt x="2919463" y="1080681"/>
                </a:lnTo>
                <a:lnTo>
                  <a:pt x="2867761" y="1078242"/>
                </a:lnTo>
                <a:lnTo>
                  <a:pt x="2815818" y="1076782"/>
                </a:lnTo>
                <a:lnTo>
                  <a:pt x="2763634" y="1076299"/>
                </a:lnTo>
                <a:lnTo>
                  <a:pt x="2715145" y="1076718"/>
                </a:lnTo>
                <a:lnTo>
                  <a:pt x="2666873" y="1077976"/>
                </a:lnTo>
                <a:lnTo>
                  <a:pt x="2618803" y="1080071"/>
                </a:lnTo>
                <a:lnTo>
                  <a:pt x="2570950" y="1082992"/>
                </a:lnTo>
                <a:lnTo>
                  <a:pt x="2523337" y="1086739"/>
                </a:lnTo>
                <a:lnTo>
                  <a:pt x="2475941" y="1091298"/>
                </a:lnTo>
                <a:lnTo>
                  <a:pt x="2428786" y="1096657"/>
                </a:lnTo>
                <a:lnTo>
                  <a:pt x="2381885" y="1102817"/>
                </a:lnTo>
                <a:lnTo>
                  <a:pt x="2335238" y="1109764"/>
                </a:lnTo>
                <a:lnTo>
                  <a:pt x="2288844" y="1117498"/>
                </a:lnTo>
                <a:lnTo>
                  <a:pt x="2242718" y="1126007"/>
                </a:lnTo>
                <a:lnTo>
                  <a:pt x="2196871" y="1135291"/>
                </a:lnTo>
                <a:lnTo>
                  <a:pt x="2151303" y="1145336"/>
                </a:lnTo>
                <a:lnTo>
                  <a:pt x="2106028" y="1156144"/>
                </a:lnTo>
                <a:lnTo>
                  <a:pt x="2061044" y="1167688"/>
                </a:lnTo>
                <a:lnTo>
                  <a:pt x="2016366" y="1179982"/>
                </a:lnTo>
                <a:lnTo>
                  <a:pt x="1971992" y="1193012"/>
                </a:lnTo>
                <a:lnTo>
                  <a:pt x="1927948" y="1206766"/>
                </a:lnTo>
                <a:lnTo>
                  <a:pt x="1884210" y="1221257"/>
                </a:lnTo>
                <a:lnTo>
                  <a:pt x="1840814" y="1236446"/>
                </a:lnTo>
                <a:lnTo>
                  <a:pt x="1797748" y="1252347"/>
                </a:lnTo>
                <a:lnTo>
                  <a:pt x="1755025" y="1268945"/>
                </a:lnTo>
                <a:lnTo>
                  <a:pt x="1712658" y="1286243"/>
                </a:lnTo>
                <a:lnTo>
                  <a:pt x="1670659" y="1304226"/>
                </a:lnTo>
                <a:lnTo>
                  <a:pt x="1629003" y="1322895"/>
                </a:lnTo>
                <a:lnTo>
                  <a:pt x="1587741" y="1342224"/>
                </a:lnTo>
                <a:lnTo>
                  <a:pt x="1546847" y="1362227"/>
                </a:lnTo>
                <a:lnTo>
                  <a:pt x="1506334" y="1382890"/>
                </a:lnTo>
                <a:lnTo>
                  <a:pt x="1466227" y="1404200"/>
                </a:lnTo>
                <a:lnTo>
                  <a:pt x="1426514" y="1426159"/>
                </a:lnTo>
                <a:lnTo>
                  <a:pt x="1387208" y="1448752"/>
                </a:lnTo>
                <a:lnTo>
                  <a:pt x="1348320" y="1471968"/>
                </a:lnTo>
                <a:lnTo>
                  <a:pt x="1309852" y="1495818"/>
                </a:lnTo>
                <a:lnTo>
                  <a:pt x="1271803" y="1520278"/>
                </a:lnTo>
                <a:lnTo>
                  <a:pt x="1234198" y="1545361"/>
                </a:lnTo>
                <a:lnTo>
                  <a:pt x="1197038" y="1571040"/>
                </a:lnTo>
                <a:lnTo>
                  <a:pt x="1160322" y="1597304"/>
                </a:lnTo>
                <a:lnTo>
                  <a:pt x="1124051" y="1624164"/>
                </a:lnTo>
                <a:lnTo>
                  <a:pt x="1088263" y="1651609"/>
                </a:lnTo>
                <a:lnTo>
                  <a:pt x="1052931" y="1679638"/>
                </a:lnTo>
                <a:lnTo>
                  <a:pt x="1018082" y="1708213"/>
                </a:lnTo>
                <a:lnTo>
                  <a:pt x="983716" y="1737360"/>
                </a:lnTo>
                <a:lnTo>
                  <a:pt x="949845" y="1767065"/>
                </a:lnTo>
                <a:lnTo>
                  <a:pt x="916470" y="1797316"/>
                </a:lnTo>
                <a:lnTo>
                  <a:pt x="883589" y="1828101"/>
                </a:lnTo>
                <a:lnTo>
                  <a:pt x="851230" y="1859419"/>
                </a:lnTo>
                <a:lnTo>
                  <a:pt x="819391" y="1891271"/>
                </a:lnTo>
                <a:lnTo>
                  <a:pt x="788085" y="1923630"/>
                </a:lnTo>
                <a:lnTo>
                  <a:pt x="757301" y="1956511"/>
                </a:lnTo>
                <a:lnTo>
                  <a:pt x="727062" y="1989899"/>
                </a:lnTo>
                <a:lnTo>
                  <a:pt x="697357" y="2023770"/>
                </a:lnTo>
                <a:lnTo>
                  <a:pt x="668223" y="2058149"/>
                </a:lnTo>
                <a:lnTo>
                  <a:pt x="639635" y="2092998"/>
                </a:lnTo>
                <a:lnTo>
                  <a:pt x="611619" y="2128329"/>
                </a:lnTo>
                <a:lnTo>
                  <a:pt x="584187" y="2164130"/>
                </a:lnTo>
                <a:lnTo>
                  <a:pt x="557326" y="2200402"/>
                </a:lnTo>
                <a:lnTo>
                  <a:pt x="531063" y="2237117"/>
                </a:lnTo>
                <a:lnTo>
                  <a:pt x="505396" y="2274290"/>
                </a:lnTo>
                <a:lnTo>
                  <a:pt x="480326" y="2311908"/>
                </a:lnTo>
                <a:lnTo>
                  <a:pt x="455866" y="2349944"/>
                </a:lnTo>
                <a:lnTo>
                  <a:pt x="432015" y="2388425"/>
                </a:lnTo>
                <a:lnTo>
                  <a:pt x="408800" y="2427325"/>
                </a:lnTo>
                <a:lnTo>
                  <a:pt x="386207" y="2466632"/>
                </a:lnTo>
                <a:lnTo>
                  <a:pt x="364261" y="2506345"/>
                </a:lnTo>
                <a:lnTo>
                  <a:pt x="342950" y="2546464"/>
                </a:lnTo>
                <a:lnTo>
                  <a:pt x="322300" y="2586977"/>
                </a:lnTo>
                <a:lnTo>
                  <a:pt x="302298" y="2627871"/>
                </a:lnTo>
                <a:lnTo>
                  <a:pt x="294754" y="2643975"/>
                </a:lnTo>
                <a:lnTo>
                  <a:pt x="698322" y="2643975"/>
                </a:lnTo>
                <a:lnTo>
                  <a:pt x="718642" y="2608516"/>
                </a:lnTo>
                <a:lnTo>
                  <a:pt x="741832" y="2569768"/>
                </a:lnTo>
                <a:lnTo>
                  <a:pt x="765733" y="2531503"/>
                </a:lnTo>
                <a:lnTo>
                  <a:pt x="790346" y="2493734"/>
                </a:lnTo>
                <a:lnTo>
                  <a:pt x="815644" y="2456459"/>
                </a:lnTo>
                <a:lnTo>
                  <a:pt x="841629" y="2419705"/>
                </a:lnTo>
                <a:lnTo>
                  <a:pt x="868299" y="2383459"/>
                </a:lnTo>
                <a:lnTo>
                  <a:pt x="895629" y="2347747"/>
                </a:lnTo>
                <a:lnTo>
                  <a:pt x="923620" y="2312581"/>
                </a:lnTo>
                <a:lnTo>
                  <a:pt x="952258" y="2277961"/>
                </a:lnTo>
                <a:lnTo>
                  <a:pt x="981532" y="2243886"/>
                </a:lnTo>
                <a:lnTo>
                  <a:pt x="1011440" y="2210384"/>
                </a:lnTo>
                <a:lnTo>
                  <a:pt x="1041971" y="2177465"/>
                </a:lnTo>
                <a:lnTo>
                  <a:pt x="1073111" y="2145119"/>
                </a:lnTo>
                <a:lnTo>
                  <a:pt x="1104849" y="2113369"/>
                </a:lnTo>
                <a:lnTo>
                  <a:pt x="1137183" y="2082228"/>
                </a:lnTo>
                <a:lnTo>
                  <a:pt x="1170114" y="2051697"/>
                </a:lnTo>
                <a:lnTo>
                  <a:pt x="1203604" y="2021776"/>
                </a:lnTo>
                <a:lnTo>
                  <a:pt x="1237665" y="1992503"/>
                </a:lnTo>
                <a:lnTo>
                  <a:pt x="1272286" y="1963851"/>
                </a:lnTo>
                <a:lnTo>
                  <a:pt x="1307452" y="1935861"/>
                </a:lnTo>
                <a:lnTo>
                  <a:pt x="1343164" y="1908517"/>
                </a:lnTo>
                <a:lnTo>
                  <a:pt x="1379397" y="1881847"/>
                </a:lnTo>
                <a:lnTo>
                  <a:pt x="1416151" y="1855863"/>
                </a:lnTo>
                <a:lnTo>
                  <a:pt x="1453413" y="1830552"/>
                </a:lnTo>
                <a:lnTo>
                  <a:pt x="1491183" y="1805940"/>
                </a:lnTo>
                <a:lnTo>
                  <a:pt x="1529448" y="1782025"/>
                </a:lnTo>
                <a:lnTo>
                  <a:pt x="1568196" y="1758823"/>
                </a:lnTo>
                <a:lnTo>
                  <a:pt x="1607413" y="1736356"/>
                </a:lnTo>
                <a:lnTo>
                  <a:pt x="1647101" y="1714601"/>
                </a:lnTo>
                <a:lnTo>
                  <a:pt x="1687233" y="1693595"/>
                </a:lnTo>
                <a:lnTo>
                  <a:pt x="1727822" y="1673352"/>
                </a:lnTo>
                <a:lnTo>
                  <a:pt x="1768856" y="1653844"/>
                </a:lnTo>
                <a:lnTo>
                  <a:pt x="1810308" y="1635125"/>
                </a:lnTo>
                <a:lnTo>
                  <a:pt x="1852180" y="1617167"/>
                </a:lnTo>
                <a:lnTo>
                  <a:pt x="1894459" y="1600009"/>
                </a:lnTo>
                <a:lnTo>
                  <a:pt x="1937143" y="1583639"/>
                </a:lnTo>
                <a:lnTo>
                  <a:pt x="1980222" y="1568069"/>
                </a:lnTo>
                <a:lnTo>
                  <a:pt x="2023681" y="1553311"/>
                </a:lnTo>
                <a:lnTo>
                  <a:pt x="2067521" y="1539392"/>
                </a:lnTo>
                <a:lnTo>
                  <a:pt x="2111718" y="1526286"/>
                </a:lnTo>
                <a:lnTo>
                  <a:pt x="2156269" y="1514030"/>
                </a:lnTo>
                <a:lnTo>
                  <a:pt x="2201176" y="1502625"/>
                </a:lnTo>
                <a:lnTo>
                  <a:pt x="2246414" y="1492084"/>
                </a:lnTo>
                <a:lnTo>
                  <a:pt x="2291969" y="1482407"/>
                </a:lnTo>
                <a:lnTo>
                  <a:pt x="2337854" y="1473606"/>
                </a:lnTo>
                <a:lnTo>
                  <a:pt x="2384056" y="1465694"/>
                </a:lnTo>
                <a:lnTo>
                  <a:pt x="2430538" y="1458683"/>
                </a:lnTo>
                <a:lnTo>
                  <a:pt x="2477325" y="1452575"/>
                </a:lnTo>
                <a:lnTo>
                  <a:pt x="2524391" y="1447380"/>
                </a:lnTo>
                <a:lnTo>
                  <a:pt x="2571737" y="1443113"/>
                </a:lnTo>
                <a:lnTo>
                  <a:pt x="2619337" y="1439773"/>
                </a:lnTo>
                <a:lnTo>
                  <a:pt x="2667190" y="1437373"/>
                </a:lnTo>
                <a:lnTo>
                  <a:pt x="2715298" y="1435938"/>
                </a:lnTo>
                <a:lnTo>
                  <a:pt x="2763634" y="1435455"/>
                </a:lnTo>
                <a:lnTo>
                  <a:pt x="2816250" y="1436027"/>
                </a:lnTo>
                <a:lnTo>
                  <a:pt x="2868574" y="1437728"/>
                </a:lnTo>
                <a:lnTo>
                  <a:pt x="2920619" y="1440573"/>
                </a:lnTo>
                <a:lnTo>
                  <a:pt x="2972346" y="1444523"/>
                </a:lnTo>
                <a:lnTo>
                  <a:pt x="3023768" y="1449578"/>
                </a:lnTo>
                <a:lnTo>
                  <a:pt x="3074860" y="1455724"/>
                </a:lnTo>
                <a:lnTo>
                  <a:pt x="3125609" y="1462938"/>
                </a:lnTo>
                <a:lnTo>
                  <a:pt x="3176003" y="1471231"/>
                </a:lnTo>
                <a:lnTo>
                  <a:pt x="3226041" y="1480578"/>
                </a:lnTo>
                <a:lnTo>
                  <a:pt x="3275698" y="1490967"/>
                </a:lnTo>
                <a:lnTo>
                  <a:pt x="3324974" y="1502384"/>
                </a:lnTo>
                <a:lnTo>
                  <a:pt x="3373856" y="1514830"/>
                </a:lnTo>
                <a:lnTo>
                  <a:pt x="3422319" y="1528279"/>
                </a:lnTo>
                <a:lnTo>
                  <a:pt x="3470351" y="1542719"/>
                </a:lnTo>
                <a:lnTo>
                  <a:pt x="3517963" y="1558150"/>
                </a:lnTo>
                <a:lnTo>
                  <a:pt x="3565118" y="1574546"/>
                </a:lnTo>
                <a:lnTo>
                  <a:pt x="3611816" y="1591906"/>
                </a:lnTo>
                <a:lnTo>
                  <a:pt x="3658057" y="1610220"/>
                </a:lnTo>
                <a:lnTo>
                  <a:pt x="3703802" y="1629460"/>
                </a:lnTo>
                <a:lnTo>
                  <a:pt x="3749065" y="1649641"/>
                </a:lnTo>
                <a:lnTo>
                  <a:pt x="3793807" y="1670723"/>
                </a:lnTo>
                <a:lnTo>
                  <a:pt x="3838041" y="1692706"/>
                </a:lnTo>
                <a:lnTo>
                  <a:pt x="3881755" y="1715592"/>
                </a:lnTo>
                <a:lnTo>
                  <a:pt x="3924922" y="1739341"/>
                </a:lnTo>
                <a:lnTo>
                  <a:pt x="3967530" y="1763966"/>
                </a:lnTo>
                <a:lnTo>
                  <a:pt x="4009580" y="1789442"/>
                </a:lnTo>
                <a:lnTo>
                  <a:pt x="4051046" y="1815757"/>
                </a:lnTo>
                <a:lnTo>
                  <a:pt x="4091940" y="1842897"/>
                </a:lnTo>
                <a:lnTo>
                  <a:pt x="4132224" y="1870875"/>
                </a:lnTo>
                <a:lnTo>
                  <a:pt x="4171899" y="1899640"/>
                </a:lnTo>
                <a:lnTo>
                  <a:pt x="4210939" y="1929206"/>
                </a:lnTo>
                <a:lnTo>
                  <a:pt x="4249356" y="1959559"/>
                </a:lnTo>
                <a:lnTo>
                  <a:pt x="4287126" y="1990686"/>
                </a:lnTo>
                <a:lnTo>
                  <a:pt x="4324235" y="2022576"/>
                </a:lnTo>
                <a:lnTo>
                  <a:pt x="4360672" y="2055202"/>
                </a:lnTo>
                <a:lnTo>
                  <a:pt x="4396422" y="2088565"/>
                </a:lnTo>
                <a:lnTo>
                  <a:pt x="4431487" y="2122665"/>
                </a:lnTo>
                <a:lnTo>
                  <a:pt x="4685500" y="1868766"/>
                </a:lnTo>
                <a:close/>
              </a:path>
              <a:path w="5447030" h="2644140">
                <a:moveTo>
                  <a:pt x="5446585" y="1107744"/>
                </a:moveTo>
                <a:lnTo>
                  <a:pt x="5411978" y="1073721"/>
                </a:lnTo>
                <a:lnTo>
                  <a:pt x="5376938" y="1040142"/>
                </a:lnTo>
                <a:lnTo>
                  <a:pt x="5341467" y="1007008"/>
                </a:lnTo>
                <a:lnTo>
                  <a:pt x="5305590" y="974331"/>
                </a:lnTo>
                <a:lnTo>
                  <a:pt x="5269293" y="942098"/>
                </a:lnTo>
                <a:lnTo>
                  <a:pt x="5232578" y="910336"/>
                </a:lnTo>
                <a:lnTo>
                  <a:pt x="5195468" y="879030"/>
                </a:lnTo>
                <a:lnTo>
                  <a:pt x="5157940" y="848182"/>
                </a:lnTo>
                <a:lnTo>
                  <a:pt x="5120030" y="817816"/>
                </a:lnTo>
                <a:lnTo>
                  <a:pt x="5081714" y="787920"/>
                </a:lnTo>
                <a:lnTo>
                  <a:pt x="5043017" y="758520"/>
                </a:lnTo>
                <a:lnTo>
                  <a:pt x="5003927" y="729589"/>
                </a:lnTo>
                <a:lnTo>
                  <a:pt x="4964468" y="701154"/>
                </a:lnTo>
                <a:lnTo>
                  <a:pt x="4924628" y="673214"/>
                </a:lnTo>
                <a:lnTo>
                  <a:pt x="4884420" y="645782"/>
                </a:lnTo>
                <a:lnTo>
                  <a:pt x="4843843" y="618845"/>
                </a:lnTo>
                <a:lnTo>
                  <a:pt x="4802898" y="592404"/>
                </a:lnTo>
                <a:lnTo>
                  <a:pt x="4761611" y="566496"/>
                </a:lnTo>
                <a:lnTo>
                  <a:pt x="4719955" y="541096"/>
                </a:lnTo>
                <a:lnTo>
                  <a:pt x="4677969" y="516216"/>
                </a:lnTo>
                <a:lnTo>
                  <a:pt x="4635627" y="491858"/>
                </a:lnTo>
                <a:lnTo>
                  <a:pt x="4592942" y="468033"/>
                </a:lnTo>
                <a:lnTo>
                  <a:pt x="4549927" y="444754"/>
                </a:lnTo>
                <a:lnTo>
                  <a:pt x="4506582" y="422008"/>
                </a:lnTo>
                <a:lnTo>
                  <a:pt x="4462907" y="399796"/>
                </a:lnTo>
                <a:lnTo>
                  <a:pt x="4418914" y="378142"/>
                </a:lnTo>
                <a:lnTo>
                  <a:pt x="4374604" y="357035"/>
                </a:lnTo>
                <a:lnTo>
                  <a:pt x="4329976" y="336486"/>
                </a:lnTo>
                <a:lnTo>
                  <a:pt x="4285043" y="316509"/>
                </a:lnTo>
                <a:lnTo>
                  <a:pt x="4239806" y="297091"/>
                </a:lnTo>
                <a:lnTo>
                  <a:pt x="4194276" y="278244"/>
                </a:lnTo>
                <a:lnTo>
                  <a:pt x="4148442" y="259969"/>
                </a:lnTo>
                <a:lnTo>
                  <a:pt x="4102328" y="242277"/>
                </a:lnTo>
                <a:lnTo>
                  <a:pt x="4055922" y="225158"/>
                </a:lnTo>
                <a:lnTo>
                  <a:pt x="4009225" y="208648"/>
                </a:lnTo>
                <a:lnTo>
                  <a:pt x="3962260" y="192709"/>
                </a:lnTo>
                <a:lnTo>
                  <a:pt x="3915029" y="177380"/>
                </a:lnTo>
                <a:lnTo>
                  <a:pt x="3867518" y="162661"/>
                </a:lnTo>
                <a:lnTo>
                  <a:pt x="3819753" y="148539"/>
                </a:lnTo>
                <a:lnTo>
                  <a:pt x="3771722" y="135026"/>
                </a:lnTo>
                <a:lnTo>
                  <a:pt x="3723449" y="122123"/>
                </a:lnTo>
                <a:lnTo>
                  <a:pt x="3674910" y="109855"/>
                </a:lnTo>
                <a:lnTo>
                  <a:pt x="3626129" y="98196"/>
                </a:lnTo>
                <a:lnTo>
                  <a:pt x="3577120" y="87185"/>
                </a:lnTo>
                <a:lnTo>
                  <a:pt x="3527856" y="76796"/>
                </a:lnTo>
                <a:lnTo>
                  <a:pt x="3478377" y="67043"/>
                </a:lnTo>
                <a:lnTo>
                  <a:pt x="3428657" y="57924"/>
                </a:lnTo>
                <a:lnTo>
                  <a:pt x="3378720" y="49466"/>
                </a:lnTo>
                <a:lnTo>
                  <a:pt x="3328555" y="41656"/>
                </a:lnTo>
                <a:lnTo>
                  <a:pt x="3278187" y="34505"/>
                </a:lnTo>
                <a:lnTo>
                  <a:pt x="3227603" y="28003"/>
                </a:lnTo>
                <a:lnTo>
                  <a:pt x="3176816" y="22174"/>
                </a:lnTo>
                <a:lnTo>
                  <a:pt x="3125838" y="17018"/>
                </a:lnTo>
                <a:lnTo>
                  <a:pt x="3074644" y="12522"/>
                </a:lnTo>
                <a:lnTo>
                  <a:pt x="3023273" y="8724"/>
                </a:lnTo>
                <a:lnTo>
                  <a:pt x="2971711" y="5588"/>
                </a:lnTo>
                <a:lnTo>
                  <a:pt x="2919971" y="3149"/>
                </a:lnTo>
                <a:lnTo>
                  <a:pt x="2868041" y="1409"/>
                </a:lnTo>
                <a:lnTo>
                  <a:pt x="2815945" y="355"/>
                </a:lnTo>
                <a:lnTo>
                  <a:pt x="2763672" y="0"/>
                </a:lnTo>
                <a:lnTo>
                  <a:pt x="2715260" y="304"/>
                </a:lnTo>
                <a:lnTo>
                  <a:pt x="2667000" y="1206"/>
                </a:lnTo>
                <a:lnTo>
                  <a:pt x="2618879" y="2705"/>
                </a:lnTo>
                <a:lnTo>
                  <a:pt x="2570924" y="4800"/>
                </a:lnTo>
                <a:lnTo>
                  <a:pt x="2523109" y="7480"/>
                </a:lnTo>
                <a:lnTo>
                  <a:pt x="2475458" y="10756"/>
                </a:lnTo>
                <a:lnTo>
                  <a:pt x="2427973" y="14605"/>
                </a:lnTo>
                <a:lnTo>
                  <a:pt x="2380653" y="19050"/>
                </a:lnTo>
                <a:lnTo>
                  <a:pt x="2333498" y="24053"/>
                </a:lnTo>
                <a:lnTo>
                  <a:pt x="2286520" y="29641"/>
                </a:lnTo>
                <a:lnTo>
                  <a:pt x="2239721" y="35788"/>
                </a:lnTo>
                <a:lnTo>
                  <a:pt x="2193099" y="42506"/>
                </a:lnTo>
                <a:lnTo>
                  <a:pt x="2146668" y="49784"/>
                </a:lnTo>
                <a:lnTo>
                  <a:pt x="2100414" y="57632"/>
                </a:lnTo>
                <a:lnTo>
                  <a:pt x="2054352" y="66014"/>
                </a:lnTo>
                <a:lnTo>
                  <a:pt x="2008492" y="74968"/>
                </a:lnTo>
                <a:lnTo>
                  <a:pt x="1962823" y="84455"/>
                </a:lnTo>
                <a:lnTo>
                  <a:pt x="1917357" y="94488"/>
                </a:lnTo>
                <a:lnTo>
                  <a:pt x="1872107" y="105067"/>
                </a:lnTo>
                <a:lnTo>
                  <a:pt x="1827047" y="116179"/>
                </a:lnTo>
                <a:lnTo>
                  <a:pt x="1782216" y="127825"/>
                </a:lnTo>
                <a:lnTo>
                  <a:pt x="1737601" y="140004"/>
                </a:lnTo>
                <a:lnTo>
                  <a:pt x="1693189" y="152704"/>
                </a:lnTo>
                <a:lnTo>
                  <a:pt x="1649018" y="165925"/>
                </a:lnTo>
                <a:lnTo>
                  <a:pt x="1605064" y="179679"/>
                </a:lnTo>
                <a:lnTo>
                  <a:pt x="1561338" y="193929"/>
                </a:lnTo>
                <a:lnTo>
                  <a:pt x="1517853" y="208699"/>
                </a:lnTo>
                <a:lnTo>
                  <a:pt x="1474609" y="223989"/>
                </a:lnTo>
                <a:lnTo>
                  <a:pt x="1431594" y="239763"/>
                </a:lnTo>
                <a:lnTo>
                  <a:pt x="1388833" y="256057"/>
                </a:lnTo>
                <a:lnTo>
                  <a:pt x="1346314" y="272834"/>
                </a:lnTo>
                <a:lnTo>
                  <a:pt x="1304048" y="290118"/>
                </a:lnTo>
                <a:lnTo>
                  <a:pt x="1262049" y="307886"/>
                </a:lnTo>
                <a:lnTo>
                  <a:pt x="1220292" y="326136"/>
                </a:lnTo>
                <a:lnTo>
                  <a:pt x="1178801" y="344881"/>
                </a:lnTo>
                <a:lnTo>
                  <a:pt x="1137589" y="364096"/>
                </a:lnTo>
                <a:lnTo>
                  <a:pt x="1096632" y="383794"/>
                </a:lnTo>
                <a:lnTo>
                  <a:pt x="1055954" y="403961"/>
                </a:lnTo>
                <a:lnTo>
                  <a:pt x="1015555" y="424599"/>
                </a:lnTo>
                <a:lnTo>
                  <a:pt x="975423" y="445706"/>
                </a:lnTo>
                <a:lnTo>
                  <a:pt x="935583" y="467271"/>
                </a:lnTo>
                <a:lnTo>
                  <a:pt x="896035" y="489292"/>
                </a:lnTo>
                <a:lnTo>
                  <a:pt x="856780" y="511771"/>
                </a:lnTo>
                <a:lnTo>
                  <a:pt x="817816" y="534695"/>
                </a:lnTo>
                <a:lnTo>
                  <a:pt x="779145" y="558076"/>
                </a:lnTo>
                <a:lnTo>
                  <a:pt x="740778" y="581901"/>
                </a:lnTo>
                <a:lnTo>
                  <a:pt x="702716" y="606158"/>
                </a:lnTo>
                <a:lnTo>
                  <a:pt x="664959" y="630859"/>
                </a:lnTo>
                <a:lnTo>
                  <a:pt x="627519" y="655993"/>
                </a:lnTo>
                <a:lnTo>
                  <a:pt x="590397" y="681558"/>
                </a:lnTo>
                <a:lnTo>
                  <a:pt x="553593" y="707542"/>
                </a:lnTo>
                <a:lnTo>
                  <a:pt x="517118" y="733958"/>
                </a:lnTo>
                <a:lnTo>
                  <a:pt x="480961" y="760780"/>
                </a:lnTo>
                <a:lnTo>
                  <a:pt x="445135" y="788035"/>
                </a:lnTo>
                <a:lnTo>
                  <a:pt x="409638" y="815695"/>
                </a:lnTo>
                <a:lnTo>
                  <a:pt x="374484" y="843762"/>
                </a:lnTo>
                <a:lnTo>
                  <a:pt x="339674" y="872236"/>
                </a:lnTo>
                <a:lnTo>
                  <a:pt x="305206" y="901103"/>
                </a:lnTo>
                <a:lnTo>
                  <a:pt x="271081" y="930376"/>
                </a:lnTo>
                <a:lnTo>
                  <a:pt x="237312" y="960043"/>
                </a:lnTo>
                <a:lnTo>
                  <a:pt x="203898" y="990104"/>
                </a:lnTo>
                <a:lnTo>
                  <a:pt x="170853" y="1020546"/>
                </a:lnTo>
                <a:lnTo>
                  <a:pt x="138150" y="1051369"/>
                </a:lnTo>
                <a:lnTo>
                  <a:pt x="105829" y="1082586"/>
                </a:lnTo>
                <a:lnTo>
                  <a:pt x="73863" y="1114171"/>
                </a:lnTo>
                <a:lnTo>
                  <a:pt x="42278" y="1146124"/>
                </a:lnTo>
                <a:lnTo>
                  <a:pt x="11074" y="1178445"/>
                </a:lnTo>
                <a:lnTo>
                  <a:pt x="0" y="1190205"/>
                </a:lnTo>
                <a:lnTo>
                  <a:pt x="0" y="1746935"/>
                </a:lnTo>
                <a:lnTo>
                  <a:pt x="31965" y="1704657"/>
                </a:lnTo>
                <a:lnTo>
                  <a:pt x="59575" y="1669262"/>
                </a:lnTo>
                <a:lnTo>
                  <a:pt x="87630" y="1634236"/>
                </a:lnTo>
                <a:lnTo>
                  <a:pt x="116141" y="1599590"/>
                </a:lnTo>
                <a:lnTo>
                  <a:pt x="145084" y="1565313"/>
                </a:lnTo>
                <a:lnTo>
                  <a:pt x="174459" y="1531429"/>
                </a:lnTo>
                <a:lnTo>
                  <a:pt x="204266" y="1497926"/>
                </a:lnTo>
                <a:lnTo>
                  <a:pt x="234505" y="1464818"/>
                </a:lnTo>
                <a:lnTo>
                  <a:pt x="265163" y="1432115"/>
                </a:lnTo>
                <a:lnTo>
                  <a:pt x="296252" y="1399806"/>
                </a:lnTo>
                <a:lnTo>
                  <a:pt x="327736" y="1367904"/>
                </a:lnTo>
                <a:lnTo>
                  <a:pt x="359651" y="1336408"/>
                </a:lnTo>
                <a:lnTo>
                  <a:pt x="391960" y="1305331"/>
                </a:lnTo>
                <a:lnTo>
                  <a:pt x="424662" y="1274660"/>
                </a:lnTo>
                <a:lnTo>
                  <a:pt x="457771" y="1244434"/>
                </a:lnTo>
                <a:lnTo>
                  <a:pt x="491274" y="1214615"/>
                </a:lnTo>
                <a:lnTo>
                  <a:pt x="525157" y="1185240"/>
                </a:lnTo>
                <a:lnTo>
                  <a:pt x="559435" y="1156296"/>
                </a:lnTo>
                <a:lnTo>
                  <a:pt x="594080" y="1127798"/>
                </a:lnTo>
                <a:lnTo>
                  <a:pt x="629107" y="1099731"/>
                </a:lnTo>
                <a:lnTo>
                  <a:pt x="664514" y="1072121"/>
                </a:lnTo>
                <a:lnTo>
                  <a:pt x="700278" y="1044968"/>
                </a:lnTo>
                <a:lnTo>
                  <a:pt x="736409" y="1018273"/>
                </a:lnTo>
                <a:lnTo>
                  <a:pt x="772883" y="992035"/>
                </a:lnTo>
                <a:lnTo>
                  <a:pt x="809726" y="966266"/>
                </a:lnTo>
                <a:lnTo>
                  <a:pt x="846912" y="940968"/>
                </a:lnTo>
                <a:lnTo>
                  <a:pt x="884453" y="916139"/>
                </a:lnTo>
                <a:lnTo>
                  <a:pt x="922324" y="891794"/>
                </a:lnTo>
                <a:lnTo>
                  <a:pt x="960539" y="867930"/>
                </a:lnTo>
                <a:lnTo>
                  <a:pt x="999083" y="844550"/>
                </a:lnTo>
                <a:lnTo>
                  <a:pt x="1037958" y="821664"/>
                </a:lnTo>
                <a:lnTo>
                  <a:pt x="1077150" y="799274"/>
                </a:lnTo>
                <a:lnTo>
                  <a:pt x="1116660" y="777392"/>
                </a:lnTo>
                <a:lnTo>
                  <a:pt x="1156487" y="756005"/>
                </a:lnTo>
                <a:lnTo>
                  <a:pt x="1196632" y="735139"/>
                </a:lnTo>
                <a:lnTo>
                  <a:pt x="1237081" y="714781"/>
                </a:lnTo>
                <a:lnTo>
                  <a:pt x="1277823" y="694931"/>
                </a:lnTo>
                <a:lnTo>
                  <a:pt x="1318869" y="675614"/>
                </a:lnTo>
                <a:lnTo>
                  <a:pt x="1360208" y="656818"/>
                </a:lnTo>
                <a:lnTo>
                  <a:pt x="1401838" y="638556"/>
                </a:lnTo>
                <a:lnTo>
                  <a:pt x="1443748" y="620826"/>
                </a:lnTo>
                <a:lnTo>
                  <a:pt x="1485950" y="603643"/>
                </a:lnTo>
                <a:lnTo>
                  <a:pt x="1528419" y="586994"/>
                </a:lnTo>
                <a:lnTo>
                  <a:pt x="1571155" y="570903"/>
                </a:lnTo>
                <a:lnTo>
                  <a:pt x="1614170" y="555358"/>
                </a:lnTo>
                <a:lnTo>
                  <a:pt x="1657438" y="540372"/>
                </a:lnTo>
                <a:lnTo>
                  <a:pt x="1700974" y="525945"/>
                </a:lnTo>
                <a:lnTo>
                  <a:pt x="1744751" y="512089"/>
                </a:lnTo>
                <a:lnTo>
                  <a:pt x="1788795" y="498792"/>
                </a:lnTo>
                <a:lnTo>
                  <a:pt x="1833067" y="486079"/>
                </a:lnTo>
                <a:lnTo>
                  <a:pt x="1877593" y="473938"/>
                </a:lnTo>
                <a:lnTo>
                  <a:pt x="1922348" y="462381"/>
                </a:lnTo>
                <a:lnTo>
                  <a:pt x="1967344" y="451408"/>
                </a:lnTo>
                <a:lnTo>
                  <a:pt x="2012569" y="441032"/>
                </a:lnTo>
                <a:lnTo>
                  <a:pt x="2058009" y="431253"/>
                </a:lnTo>
                <a:lnTo>
                  <a:pt x="2103678" y="422071"/>
                </a:lnTo>
                <a:lnTo>
                  <a:pt x="2149564" y="413486"/>
                </a:lnTo>
                <a:lnTo>
                  <a:pt x="2195652" y="405523"/>
                </a:lnTo>
                <a:lnTo>
                  <a:pt x="2241956" y="398170"/>
                </a:lnTo>
                <a:lnTo>
                  <a:pt x="2288451" y="391426"/>
                </a:lnTo>
                <a:lnTo>
                  <a:pt x="2335149" y="385305"/>
                </a:lnTo>
                <a:lnTo>
                  <a:pt x="2382050" y="379818"/>
                </a:lnTo>
                <a:lnTo>
                  <a:pt x="2429129" y="374954"/>
                </a:lnTo>
                <a:lnTo>
                  <a:pt x="2476398" y="370725"/>
                </a:lnTo>
                <a:lnTo>
                  <a:pt x="2523858" y="367131"/>
                </a:lnTo>
                <a:lnTo>
                  <a:pt x="2571483" y="364185"/>
                </a:lnTo>
                <a:lnTo>
                  <a:pt x="2619286" y="361886"/>
                </a:lnTo>
                <a:lnTo>
                  <a:pt x="2667254" y="360235"/>
                </a:lnTo>
                <a:lnTo>
                  <a:pt x="2715387" y="359244"/>
                </a:lnTo>
                <a:lnTo>
                  <a:pt x="2763672" y="358914"/>
                </a:lnTo>
                <a:lnTo>
                  <a:pt x="2816237" y="359308"/>
                </a:lnTo>
                <a:lnTo>
                  <a:pt x="2868612" y="360476"/>
                </a:lnTo>
                <a:lnTo>
                  <a:pt x="2920796" y="362432"/>
                </a:lnTo>
                <a:lnTo>
                  <a:pt x="2972778" y="365150"/>
                </a:lnTo>
                <a:lnTo>
                  <a:pt x="3024555" y="368642"/>
                </a:lnTo>
                <a:lnTo>
                  <a:pt x="3076117" y="372897"/>
                </a:lnTo>
                <a:lnTo>
                  <a:pt x="3127464" y="377888"/>
                </a:lnTo>
                <a:lnTo>
                  <a:pt x="3178581" y="383641"/>
                </a:lnTo>
                <a:lnTo>
                  <a:pt x="3229483" y="390144"/>
                </a:lnTo>
                <a:lnTo>
                  <a:pt x="3280143" y="397370"/>
                </a:lnTo>
                <a:lnTo>
                  <a:pt x="3330562" y="405333"/>
                </a:lnTo>
                <a:lnTo>
                  <a:pt x="3380740" y="414020"/>
                </a:lnTo>
                <a:lnTo>
                  <a:pt x="3430651" y="423430"/>
                </a:lnTo>
                <a:lnTo>
                  <a:pt x="3480320" y="433565"/>
                </a:lnTo>
                <a:lnTo>
                  <a:pt x="3529723" y="444398"/>
                </a:lnTo>
                <a:lnTo>
                  <a:pt x="3578860" y="455930"/>
                </a:lnTo>
                <a:lnTo>
                  <a:pt x="3627729" y="468172"/>
                </a:lnTo>
                <a:lnTo>
                  <a:pt x="3676319" y="481101"/>
                </a:lnTo>
                <a:lnTo>
                  <a:pt x="3724618" y="494728"/>
                </a:lnTo>
                <a:lnTo>
                  <a:pt x="3772624" y="509028"/>
                </a:lnTo>
                <a:lnTo>
                  <a:pt x="3820337" y="524002"/>
                </a:lnTo>
                <a:lnTo>
                  <a:pt x="3867759" y="539648"/>
                </a:lnTo>
                <a:lnTo>
                  <a:pt x="3914864" y="555967"/>
                </a:lnTo>
                <a:lnTo>
                  <a:pt x="3961663" y="572935"/>
                </a:lnTo>
                <a:lnTo>
                  <a:pt x="4008132" y="590562"/>
                </a:lnTo>
                <a:lnTo>
                  <a:pt x="4054284" y="608838"/>
                </a:lnTo>
                <a:lnTo>
                  <a:pt x="4100118" y="627761"/>
                </a:lnTo>
                <a:lnTo>
                  <a:pt x="4145610" y="647319"/>
                </a:lnTo>
                <a:lnTo>
                  <a:pt x="4190758" y="667512"/>
                </a:lnTo>
                <a:lnTo>
                  <a:pt x="4235564" y="688314"/>
                </a:lnTo>
                <a:lnTo>
                  <a:pt x="4280014" y="709752"/>
                </a:lnTo>
                <a:lnTo>
                  <a:pt x="4324108" y="731812"/>
                </a:lnTo>
                <a:lnTo>
                  <a:pt x="4367847" y="754468"/>
                </a:lnTo>
                <a:lnTo>
                  <a:pt x="4411205" y="777735"/>
                </a:lnTo>
                <a:lnTo>
                  <a:pt x="4454207" y="801598"/>
                </a:lnTo>
                <a:lnTo>
                  <a:pt x="4496816" y="826046"/>
                </a:lnTo>
                <a:lnTo>
                  <a:pt x="4539043" y="851090"/>
                </a:lnTo>
                <a:lnTo>
                  <a:pt x="4580877" y="876719"/>
                </a:lnTo>
                <a:lnTo>
                  <a:pt x="4622330" y="902919"/>
                </a:lnTo>
                <a:lnTo>
                  <a:pt x="4663364" y="929690"/>
                </a:lnTo>
                <a:lnTo>
                  <a:pt x="4704004" y="957033"/>
                </a:lnTo>
                <a:lnTo>
                  <a:pt x="4744224" y="984923"/>
                </a:lnTo>
                <a:lnTo>
                  <a:pt x="4784026" y="1013383"/>
                </a:lnTo>
                <a:lnTo>
                  <a:pt x="4823409" y="1042377"/>
                </a:lnTo>
                <a:lnTo>
                  <a:pt x="4862360" y="1071918"/>
                </a:lnTo>
                <a:lnTo>
                  <a:pt x="4900879" y="1102004"/>
                </a:lnTo>
                <a:lnTo>
                  <a:pt x="4938954" y="1132611"/>
                </a:lnTo>
                <a:lnTo>
                  <a:pt x="4976584" y="1163751"/>
                </a:lnTo>
                <a:lnTo>
                  <a:pt x="5013757" y="1195412"/>
                </a:lnTo>
                <a:lnTo>
                  <a:pt x="5050472" y="1227582"/>
                </a:lnTo>
                <a:lnTo>
                  <a:pt x="5086731" y="1260259"/>
                </a:lnTo>
                <a:lnTo>
                  <a:pt x="5122519" y="1293444"/>
                </a:lnTo>
                <a:lnTo>
                  <a:pt x="5157838" y="1327137"/>
                </a:lnTo>
                <a:lnTo>
                  <a:pt x="5192674" y="1361313"/>
                </a:lnTo>
                <a:lnTo>
                  <a:pt x="5446585" y="1107744"/>
                </a:lnTo>
                <a:close/>
              </a:path>
            </a:pathLst>
          </a:custGeom>
          <a:solidFill>
            <a:srgbClr val="EF7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98781A40-D4A1-88DF-8F4B-3F838DF695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099" y="579884"/>
            <a:ext cx="1968501" cy="1420261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lang="en-GB" sz="1800" b="0" dirty="0">
                <a:solidFill>
                  <a:schemeClr val="bg1"/>
                </a:solidFill>
              </a:rPr>
              <a:t>Enghreifftiau o </a:t>
            </a:r>
            <a:r>
              <a:rPr lang="en-GB" sz="1800" dirty="0">
                <a:solidFill>
                  <a:schemeClr val="bg1"/>
                </a:solidFill>
              </a:rPr>
              <a:t>fusnesau preifat </a:t>
            </a:r>
            <a:r>
              <a:rPr lang="en-GB" sz="1800" b="0" dirty="0">
                <a:solidFill>
                  <a:schemeClr val="bg1"/>
                </a:solidFill>
              </a:rPr>
              <a:t>sy'n defnyddio tipyn o Gymraeg yn eu gwaith yw:</a:t>
            </a:r>
          </a:p>
        </p:txBody>
      </p:sp>
      <p:pic>
        <p:nvPicPr>
          <p:cNvPr id="8" name="object 9">
            <a:extLst>
              <a:ext uri="{FF2B5EF4-FFF2-40B4-BE49-F238E27FC236}">
                <a16:creationId xmlns:a16="http://schemas.microsoft.com/office/drawing/2014/main" id="{3B60E3F2-3628-00D3-4663-769038BAE4F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8994" y="419100"/>
            <a:ext cx="1816976" cy="1816989"/>
          </a:xfrm>
          <a:prstGeom prst="rect">
            <a:avLst/>
          </a:prstGeom>
        </p:spPr>
      </p:pic>
      <p:sp>
        <p:nvSpPr>
          <p:cNvPr id="9" name="object 17">
            <a:extLst>
              <a:ext uri="{FF2B5EF4-FFF2-40B4-BE49-F238E27FC236}">
                <a16:creationId xmlns:a16="http://schemas.microsoft.com/office/drawing/2014/main" id="{6AFED7EC-B5A1-E3FE-A4A8-42C190F47D22}"/>
              </a:ext>
            </a:extLst>
          </p:cNvPr>
          <p:cNvSpPr txBox="1"/>
          <p:nvPr/>
        </p:nvSpPr>
        <p:spPr>
          <a:xfrm>
            <a:off x="2489200" y="2339077"/>
            <a:ext cx="508124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GB" sz="1800" b="1" dirty="0">
                <a:solidFill>
                  <a:srgbClr val="FFFFFF"/>
                </a:solidFill>
                <a:latin typeface="Arial"/>
                <a:cs typeface="Arial"/>
              </a:rPr>
              <a:t>Archfarchnadoedd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Lidl</a:t>
            </a:r>
            <a:r>
              <a:rPr lang="en-GB" sz="1800" b="1" spc="-20" dirty="0">
                <a:solidFill>
                  <a:srgbClr val="FFFFFF"/>
                </a:solidFill>
                <a:latin typeface="Arial"/>
                <a:cs typeface="Arial"/>
              </a:rPr>
              <a:t> ac Aldi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B5A2DB-AC2C-F266-5425-112F8AE0C64D}"/>
              </a:ext>
            </a:extLst>
          </p:cNvPr>
          <p:cNvGrpSpPr/>
          <p:nvPr/>
        </p:nvGrpSpPr>
        <p:grpSpPr>
          <a:xfrm>
            <a:off x="2706743" y="2962829"/>
            <a:ext cx="1817370" cy="2181948"/>
            <a:chOff x="2406238" y="2884972"/>
            <a:chExt cx="1817370" cy="2181948"/>
          </a:xfrm>
        </p:grpSpPr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B87C61D9-9785-343E-5E22-8D044F04B8B7}"/>
                </a:ext>
              </a:extLst>
            </p:cNvPr>
            <p:cNvSpPr/>
            <p:nvPr/>
          </p:nvSpPr>
          <p:spPr>
            <a:xfrm>
              <a:off x="2406238" y="2884972"/>
              <a:ext cx="1817370" cy="1817370"/>
            </a:xfrm>
            <a:custGeom>
              <a:avLst/>
              <a:gdLst/>
              <a:ahLst/>
              <a:cxnLst/>
              <a:rect l="l" t="t" r="r" b="b"/>
              <a:pathLst>
                <a:path w="1817370" h="1817370">
                  <a:moveTo>
                    <a:pt x="908494" y="0"/>
                  </a:moveTo>
                  <a:lnTo>
                    <a:pt x="860244" y="1259"/>
                  </a:lnTo>
                  <a:lnTo>
                    <a:pt x="812651" y="4995"/>
                  </a:lnTo>
                  <a:lnTo>
                    <a:pt x="765776" y="11145"/>
                  </a:lnTo>
                  <a:lnTo>
                    <a:pt x="719683" y="19646"/>
                  </a:lnTo>
                  <a:lnTo>
                    <a:pt x="674434" y="30436"/>
                  </a:lnTo>
                  <a:lnTo>
                    <a:pt x="630092" y="43451"/>
                  </a:lnTo>
                  <a:lnTo>
                    <a:pt x="586720" y="58630"/>
                  </a:lnTo>
                  <a:lnTo>
                    <a:pt x="544381" y="75908"/>
                  </a:lnTo>
                  <a:lnTo>
                    <a:pt x="503137" y="95223"/>
                  </a:lnTo>
                  <a:lnTo>
                    <a:pt x="463051" y="116513"/>
                  </a:lnTo>
                  <a:lnTo>
                    <a:pt x="424187" y="139715"/>
                  </a:lnTo>
                  <a:lnTo>
                    <a:pt x="386606" y="164765"/>
                  </a:lnTo>
                  <a:lnTo>
                    <a:pt x="350372" y="191601"/>
                  </a:lnTo>
                  <a:lnTo>
                    <a:pt x="315547" y="220161"/>
                  </a:lnTo>
                  <a:lnTo>
                    <a:pt x="282195" y="250381"/>
                  </a:lnTo>
                  <a:lnTo>
                    <a:pt x="250377" y="282199"/>
                  </a:lnTo>
                  <a:lnTo>
                    <a:pt x="220157" y="315552"/>
                  </a:lnTo>
                  <a:lnTo>
                    <a:pt x="191598" y="350377"/>
                  </a:lnTo>
                  <a:lnTo>
                    <a:pt x="164761" y="386612"/>
                  </a:lnTo>
                  <a:lnTo>
                    <a:pt x="139711" y="424192"/>
                  </a:lnTo>
                  <a:lnTo>
                    <a:pt x="116510" y="463057"/>
                  </a:lnTo>
                  <a:lnTo>
                    <a:pt x="95221" y="503142"/>
                  </a:lnTo>
                  <a:lnTo>
                    <a:pt x="75906" y="544386"/>
                  </a:lnTo>
                  <a:lnTo>
                    <a:pt x="58628" y="586725"/>
                  </a:lnTo>
                  <a:lnTo>
                    <a:pt x="43450" y="630097"/>
                  </a:lnTo>
                  <a:lnTo>
                    <a:pt x="30435" y="674438"/>
                  </a:lnTo>
                  <a:lnTo>
                    <a:pt x="19646" y="719686"/>
                  </a:lnTo>
                  <a:lnTo>
                    <a:pt x="11145" y="765779"/>
                  </a:lnTo>
                  <a:lnTo>
                    <a:pt x="4995" y="812653"/>
                  </a:lnTo>
                  <a:lnTo>
                    <a:pt x="1259" y="860246"/>
                  </a:lnTo>
                  <a:lnTo>
                    <a:pt x="0" y="908494"/>
                  </a:lnTo>
                  <a:lnTo>
                    <a:pt x="1259" y="956744"/>
                  </a:lnTo>
                  <a:lnTo>
                    <a:pt x="4995" y="1004337"/>
                  </a:lnTo>
                  <a:lnTo>
                    <a:pt x="11145" y="1051212"/>
                  </a:lnTo>
                  <a:lnTo>
                    <a:pt x="19646" y="1097305"/>
                  </a:lnTo>
                  <a:lnTo>
                    <a:pt x="30435" y="1142554"/>
                  </a:lnTo>
                  <a:lnTo>
                    <a:pt x="43450" y="1186896"/>
                  </a:lnTo>
                  <a:lnTo>
                    <a:pt x="58628" y="1230268"/>
                  </a:lnTo>
                  <a:lnTo>
                    <a:pt x="75906" y="1272607"/>
                  </a:lnTo>
                  <a:lnTo>
                    <a:pt x="95221" y="1313851"/>
                  </a:lnTo>
                  <a:lnTo>
                    <a:pt x="116510" y="1353937"/>
                  </a:lnTo>
                  <a:lnTo>
                    <a:pt x="139711" y="1392801"/>
                  </a:lnTo>
                  <a:lnTo>
                    <a:pt x="164761" y="1430382"/>
                  </a:lnTo>
                  <a:lnTo>
                    <a:pt x="191598" y="1466616"/>
                  </a:lnTo>
                  <a:lnTo>
                    <a:pt x="220157" y="1501441"/>
                  </a:lnTo>
                  <a:lnTo>
                    <a:pt x="250377" y="1534793"/>
                  </a:lnTo>
                  <a:lnTo>
                    <a:pt x="282195" y="1566611"/>
                  </a:lnTo>
                  <a:lnTo>
                    <a:pt x="315547" y="1596831"/>
                  </a:lnTo>
                  <a:lnTo>
                    <a:pt x="350372" y="1625390"/>
                  </a:lnTo>
                  <a:lnTo>
                    <a:pt x="386606" y="1652227"/>
                  </a:lnTo>
                  <a:lnTo>
                    <a:pt x="424187" y="1677277"/>
                  </a:lnTo>
                  <a:lnTo>
                    <a:pt x="463051" y="1700478"/>
                  </a:lnTo>
                  <a:lnTo>
                    <a:pt x="503137" y="1721767"/>
                  </a:lnTo>
                  <a:lnTo>
                    <a:pt x="544381" y="1741082"/>
                  </a:lnTo>
                  <a:lnTo>
                    <a:pt x="586720" y="1758360"/>
                  </a:lnTo>
                  <a:lnTo>
                    <a:pt x="630092" y="1773538"/>
                  </a:lnTo>
                  <a:lnTo>
                    <a:pt x="674434" y="1786553"/>
                  </a:lnTo>
                  <a:lnTo>
                    <a:pt x="719683" y="1797342"/>
                  </a:lnTo>
                  <a:lnTo>
                    <a:pt x="765776" y="1805843"/>
                  </a:lnTo>
                  <a:lnTo>
                    <a:pt x="812651" y="1811993"/>
                  </a:lnTo>
                  <a:lnTo>
                    <a:pt x="860244" y="1815729"/>
                  </a:lnTo>
                  <a:lnTo>
                    <a:pt x="908494" y="1816989"/>
                  </a:lnTo>
                  <a:lnTo>
                    <a:pt x="956744" y="1815729"/>
                  </a:lnTo>
                  <a:lnTo>
                    <a:pt x="1004337" y="1811993"/>
                  </a:lnTo>
                  <a:lnTo>
                    <a:pt x="1051212" y="1805843"/>
                  </a:lnTo>
                  <a:lnTo>
                    <a:pt x="1097305" y="1797342"/>
                  </a:lnTo>
                  <a:lnTo>
                    <a:pt x="1142554" y="1786553"/>
                  </a:lnTo>
                  <a:lnTo>
                    <a:pt x="1186896" y="1773538"/>
                  </a:lnTo>
                  <a:lnTo>
                    <a:pt x="1230268" y="1758360"/>
                  </a:lnTo>
                  <a:lnTo>
                    <a:pt x="1272607" y="1741082"/>
                  </a:lnTo>
                  <a:lnTo>
                    <a:pt x="1313851" y="1721767"/>
                  </a:lnTo>
                  <a:lnTo>
                    <a:pt x="1353937" y="1700478"/>
                  </a:lnTo>
                  <a:lnTo>
                    <a:pt x="1392801" y="1677277"/>
                  </a:lnTo>
                  <a:lnTo>
                    <a:pt x="1430382" y="1652227"/>
                  </a:lnTo>
                  <a:lnTo>
                    <a:pt x="1466616" y="1625390"/>
                  </a:lnTo>
                  <a:lnTo>
                    <a:pt x="1501441" y="1596831"/>
                  </a:lnTo>
                  <a:lnTo>
                    <a:pt x="1534793" y="1566611"/>
                  </a:lnTo>
                  <a:lnTo>
                    <a:pt x="1566611" y="1534793"/>
                  </a:lnTo>
                  <a:lnTo>
                    <a:pt x="1596831" y="1501441"/>
                  </a:lnTo>
                  <a:lnTo>
                    <a:pt x="1625390" y="1466616"/>
                  </a:lnTo>
                  <a:lnTo>
                    <a:pt x="1652227" y="1430382"/>
                  </a:lnTo>
                  <a:lnTo>
                    <a:pt x="1677277" y="1392801"/>
                  </a:lnTo>
                  <a:lnTo>
                    <a:pt x="1700478" y="1353937"/>
                  </a:lnTo>
                  <a:lnTo>
                    <a:pt x="1721767" y="1313851"/>
                  </a:lnTo>
                  <a:lnTo>
                    <a:pt x="1741082" y="1272607"/>
                  </a:lnTo>
                  <a:lnTo>
                    <a:pt x="1758360" y="1230268"/>
                  </a:lnTo>
                  <a:lnTo>
                    <a:pt x="1773538" y="1186896"/>
                  </a:lnTo>
                  <a:lnTo>
                    <a:pt x="1786553" y="1142554"/>
                  </a:lnTo>
                  <a:lnTo>
                    <a:pt x="1797342" y="1097305"/>
                  </a:lnTo>
                  <a:lnTo>
                    <a:pt x="1805843" y="1051212"/>
                  </a:lnTo>
                  <a:lnTo>
                    <a:pt x="1811993" y="1004337"/>
                  </a:lnTo>
                  <a:lnTo>
                    <a:pt x="1815729" y="956744"/>
                  </a:lnTo>
                  <a:lnTo>
                    <a:pt x="1816989" y="908494"/>
                  </a:lnTo>
                  <a:lnTo>
                    <a:pt x="1815729" y="860246"/>
                  </a:lnTo>
                  <a:lnTo>
                    <a:pt x="1811993" y="812653"/>
                  </a:lnTo>
                  <a:lnTo>
                    <a:pt x="1805843" y="765779"/>
                  </a:lnTo>
                  <a:lnTo>
                    <a:pt x="1797342" y="719686"/>
                  </a:lnTo>
                  <a:lnTo>
                    <a:pt x="1786553" y="674438"/>
                  </a:lnTo>
                  <a:lnTo>
                    <a:pt x="1773538" y="630097"/>
                  </a:lnTo>
                  <a:lnTo>
                    <a:pt x="1758360" y="586725"/>
                  </a:lnTo>
                  <a:lnTo>
                    <a:pt x="1741082" y="544386"/>
                  </a:lnTo>
                  <a:lnTo>
                    <a:pt x="1721767" y="503142"/>
                  </a:lnTo>
                  <a:lnTo>
                    <a:pt x="1700478" y="463057"/>
                  </a:lnTo>
                  <a:lnTo>
                    <a:pt x="1677277" y="424192"/>
                  </a:lnTo>
                  <a:lnTo>
                    <a:pt x="1652227" y="386612"/>
                  </a:lnTo>
                  <a:lnTo>
                    <a:pt x="1625390" y="350377"/>
                  </a:lnTo>
                  <a:lnTo>
                    <a:pt x="1596831" y="315552"/>
                  </a:lnTo>
                  <a:lnTo>
                    <a:pt x="1566611" y="282199"/>
                  </a:lnTo>
                  <a:lnTo>
                    <a:pt x="1534793" y="250381"/>
                  </a:lnTo>
                  <a:lnTo>
                    <a:pt x="1501441" y="220161"/>
                  </a:lnTo>
                  <a:lnTo>
                    <a:pt x="1466616" y="191601"/>
                  </a:lnTo>
                  <a:lnTo>
                    <a:pt x="1430382" y="164765"/>
                  </a:lnTo>
                  <a:lnTo>
                    <a:pt x="1392801" y="139715"/>
                  </a:lnTo>
                  <a:lnTo>
                    <a:pt x="1353937" y="116513"/>
                  </a:lnTo>
                  <a:lnTo>
                    <a:pt x="1313851" y="95223"/>
                  </a:lnTo>
                  <a:lnTo>
                    <a:pt x="1272607" y="75908"/>
                  </a:lnTo>
                  <a:lnTo>
                    <a:pt x="1230268" y="58630"/>
                  </a:lnTo>
                  <a:lnTo>
                    <a:pt x="1186896" y="43451"/>
                  </a:lnTo>
                  <a:lnTo>
                    <a:pt x="1142554" y="30436"/>
                  </a:lnTo>
                  <a:lnTo>
                    <a:pt x="1097305" y="19646"/>
                  </a:lnTo>
                  <a:lnTo>
                    <a:pt x="1051212" y="11145"/>
                  </a:lnTo>
                  <a:lnTo>
                    <a:pt x="1004337" y="4995"/>
                  </a:lnTo>
                  <a:lnTo>
                    <a:pt x="956744" y="1259"/>
                  </a:lnTo>
                  <a:lnTo>
                    <a:pt x="908494" y="0"/>
                  </a:lnTo>
                  <a:close/>
                </a:path>
              </a:pathLst>
            </a:custGeom>
            <a:solidFill>
              <a:srgbClr val="1C43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94B31FB0-F97F-DE89-0B50-A442A0795AE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6243" y="3155735"/>
              <a:ext cx="1816976" cy="1293466"/>
            </a:xfrm>
            <a:prstGeom prst="rect">
              <a:avLst/>
            </a:prstGeom>
          </p:spPr>
        </p:pic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4DB0890E-DBF6-9183-5E75-388A23915C22}"/>
                </a:ext>
              </a:extLst>
            </p:cNvPr>
            <p:cNvSpPr txBox="1"/>
            <p:nvPr/>
          </p:nvSpPr>
          <p:spPr>
            <a:xfrm>
              <a:off x="2978219" y="4767200"/>
              <a:ext cx="67310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10" dirty="0">
                  <a:solidFill>
                    <a:srgbClr val="FFFFFF"/>
                  </a:solidFill>
                  <a:latin typeface="Arial"/>
                  <a:cs typeface="Arial"/>
                </a:rPr>
                <a:t>Boots</a:t>
              </a:r>
              <a:endParaRPr sz="1800" dirty="0">
                <a:latin typeface="Arial"/>
                <a:cs typeface="Arial"/>
              </a:endParaRPr>
            </a:p>
          </p:txBody>
        </p:sp>
      </p:grpSp>
      <p:pic>
        <p:nvPicPr>
          <p:cNvPr id="15" name="object 16">
            <a:extLst>
              <a:ext uri="{FF2B5EF4-FFF2-40B4-BE49-F238E27FC236}">
                <a16:creationId xmlns:a16="http://schemas.microsoft.com/office/drawing/2014/main" id="{AF9B6218-5323-6DF8-2420-79CEB497EE3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62866" y="419100"/>
            <a:ext cx="1816976" cy="181698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4D68003-4C18-4857-BAD9-7AB86A25AAE7}"/>
              </a:ext>
            </a:extLst>
          </p:cNvPr>
          <p:cNvGrpSpPr/>
          <p:nvPr/>
        </p:nvGrpSpPr>
        <p:grpSpPr>
          <a:xfrm>
            <a:off x="4772139" y="7429500"/>
            <a:ext cx="1816976" cy="2453718"/>
            <a:chOff x="4772139" y="2884982"/>
            <a:chExt cx="1816976" cy="2453718"/>
          </a:xfrm>
        </p:grpSpPr>
        <p:pic>
          <p:nvPicPr>
            <p:cNvPr id="18" name="object 7">
              <a:extLst>
                <a:ext uri="{FF2B5EF4-FFF2-40B4-BE49-F238E27FC236}">
                  <a16:creationId xmlns:a16="http://schemas.microsoft.com/office/drawing/2014/main" id="{4016D50A-3DC5-ECF0-30D5-57C6AF1DC36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2139" y="2884982"/>
              <a:ext cx="1816976" cy="1816976"/>
            </a:xfrm>
            <a:prstGeom prst="rect">
              <a:avLst/>
            </a:prstGeom>
          </p:spPr>
        </p:pic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1459BC13-E405-C8D5-B4B6-C062609BC62B}"/>
                </a:ext>
              </a:extLst>
            </p:cNvPr>
            <p:cNvSpPr txBox="1"/>
            <p:nvPr/>
          </p:nvSpPr>
          <p:spPr>
            <a:xfrm>
              <a:off x="4963101" y="4767200"/>
              <a:ext cx="1435735" cy="571500"/>
            </a:xfrm>
            <a:prstGeom prst="rect">
              <a:avLst/>
            </a:prstGeom>
          </p:spPr>
          <p:txBody>
            <a:bodyPr vert="horz" wrap="square" lIns="0" tIns="23495" rIns="0" bIns="0" rtlCol="0">
              <a:spAutoFit/>
            </a:bodyPr>
            <a:lstStyle/>
            <a:p>
              <a:pPr marL="354965" marR="5080" indent="-342900">
                <a:lnSpc>
                  <a:spcPts val="2140"/>
                </a:lnSpc>
                <a:spcBef>
                  <a:spcPts val="185"/>
                </a:spcBef>
              </a:pPr>
              <a:r>
                <a:rPr sz="1800" b="1" dirty="0">
                  <a:solidFill>
                    <a:srgbClr val="FFFFFF"/>
                  </a:solidFill>
                  <a:latin typeface="Arial"/>
                  <a:cs typeface="Arial"/>
                </a:rPr>
                <a:t>Undeb</a:t>
              </a:r>
              <a:r>
                <a:rPr sz="1800" b="1" spc="-6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800" b="1" spc="-10" dirty="0">
                  <a:solidFill>
                    <a:srgbClr val="FFFFFF"/>
                  </a:solidFill>
                  <a:latin typeface="Arial"/>
                  <a:cs typeface="Arial"/>
                </a:rPr>
                <a:t>Rygbi Cymru</a:t>
              </a:r>
              <a:endParaRPr sz="1800">
                <a:latin typeface="Arial"/>
                <a:cs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1CFC60-454D-AAAB-351F-7F29512A4C7C}"/>
              </a:ext>
            </a:extLst>
          </p:cNvPr>
          <p:cNvGrpSpPr/>
          <p:nvPr/>
        </p:nvGrpSpPr>
        <p:grpSpPr>
          <a:xfrm>
            <a:off x="5574457" y="2933700"/>
            <a:ext cx="1817370" cy="2190947"/>
            <a:chOff x="7113409" y="487795"/>
            <a:chExt cx="1817370" cy="2190947"/>
          </a:xfrm>
        </p:grpSpPr>
        <p:grpSp>
          <p:nvGrpSpPr>
            <p:cNvPr id="21" name="object 10">
              <a:extLst>
                <a:ext uri="{FF2B5EF4-FFF2-40B4-BE49-F238E27FC236}">
                  <a16:creationId xmlns:a16="http://schemas.microsoft.com/office/drawing/2014/main" id="{81132CAB-146D-55F0-189E-A10DE054402A}"/>
                </a:ext>
              </a:extLst>
            </p:cNvPr>
            <p:cNvGrpSpPr/>
            <p:nvPr/>
          </p:nvGrpSpPr>
          <p:grpSpPr>
            <a:xfrm>
              <a:off x="7113409" y="487795"/>
              <a:ext cx="1817370" cy="1817370"/>
              <a:chOff x="7113409" y="487795"/>
              <a:chExt cx="1817370" cy="1817370"/>
            </a:xfrm>
          </p:grpSpPr>
          <p:sp>
            <p:nvSpPr>
              <p:cNvPr id="23" name="object 11">
                <a:extLst>
                  <a:ext uri="{FF2B5EF4-FFF2-40B4-BE49-F238E27FC236}">
                    <a16:creationId xmlns:a16="http://schemas.microsoft.com/office/drawing/2014/main" id="{BE45EC25-2B8E-F3B2-007F-433510C2C2F6}"/>
                  </a:ext>
                </a:extLst>
              </p:cNvPr>
              <p:cNvSpPr/>
              <p:nvPr/>
            </p:nvSpPr>
            <p:spPr>
              <a:xfrm>
                <a:off x="7113409" y="487795"/>
                <a:ext cx="1817370" cy="1817370"/>
              </a:xfrm>
              <a:custGeom>
                <a:avLst/>
                <a:gdLst/>
                <a:ahLst/>
                <a:cxnLst/>
                <a:rect l="l" t="t" r="r" b="b"/>
                <a:pathLst>
                  <a:path w="1817370" h="1817370">
                    <a:moveTo>
                      <a:pt x="908494" y="0"/>
                    </a:moveTo>
                    <a:lnTo>
                      <a:pt x="860244" y="1259"/>
                    </a:lnTo>
                    <a:lnTo>
                      <a:pt x="812651" y="4995"/>
                    </a:lnTo>
                    <a:lnTo>
                      <a:pt x="765776" y="11145"/>
                    </a:lnTo>
                    <a:lnTo>
                      <a:pt x="719683" y="19646"/>
                    </a:lnTo>
                    <a:lnTo>
                      <a:pt x="674434" y="30436"/>
                    </a:lnTo>
                    <a:lnTo>
                      <a:pt x="630092" y="43451"/>
                    </a:lnTo>
                    <a:lnTo>
                      <a:pt x="586720" y="58630"/>
                    </a:lnTo>
                    <a:lnTo>
                      <a:pt x="544381" y="75908"/>
                    </a:lnTo>
                    <a:lnTo>
                      <a:pt x="503137" y="95223"/>
                    </a:lnTo>
                    <a:lnTo>
                      <a:pt x="463051" y="116513"/>
                    </a:lnTo>
                    <a:lnTo>
                      <a:pt x="424187" y="139715"/>
                    </a:lnTo>
                    <a:lnTo>
                      <a:pt x="386606" y="164765"/>
                    </a:lnTo>
                    <a:lnTo>
                      <a:pt x="350372" y="191601"/>
                    </a:lnTo>
                    <a:lnTo>
                      <a:pt x="315547" y="220161"/>
                    </a:lnTo>
                    <a:lnTo>
                      <a:pt x="282195" y="250381"/>
                    </a:lnTo>
                    <a:lnTo>
                      <a:pt x="250377" y="282199"/>
                    </a:lnTo>
                    <a:lnTo>
                      <a:pt x="220157" y="315552"/>
                    </a:lnTo>
                    <a:lnTo>
                      <a:pt x="191598" y="350377"/>
                    </a:lnTo>
                    <a:lnTo>
                      <a:pt x="164761" y="386612"/>
                    </a:lnTo>
                    <a:lnTo>
                      <a:pt x="139711" y="424192"/>
                    </a:lnTo>
                    <a:lnTo>
                      <a:pt x="116510" y="463057"/>
                    </a:lnTo>
                    <a:lnTo>
                      <a:pt x="95221" y="503142"/>
                    </a:lnTo>
                    <a:lnTo>
                      <a:pt x="75906" y="544386"/>
                    </a:lnTo>
                    <a:lnTo>
                      <a:pt x="58628" y="586725"/>
                    </a:lnTo>
                    <a:lnTo>
                      <a:pt x="43450" y="630097"/>
                    </a:lnTo>
                    <a:lnTo>
                      <a:pt x="30435" y="674438"/>
                    </a:lnTo>
                    <a:lnTo>
                      <a:pt x="19646" y="719686"/>
                    </a:lnTo>
                    <a:lnTo>
                      <a:pt x="11145" y="765779"/>
                    </a:lnTo>
                    <a:lnTo>
                      <a:pt x="4995" y="812653"/>
                    </a:lnTo>
                    <a:lnTo>
                      <a:pt x="1259" y="860246"/>
                    </a:lnTo>
                    <a:lnTo>
                      <a:pt x="0" y="908494"/>
                    </a:lnTo>
                    <a:lnTo>
                      <a:pt x="1259" y="956744"/>
                    </a:lnTo>
                    <a:lnTo>
                      <a:pt x="4995" y="1004337"/>
                    </a:lnTo>
                    <a:lnTo>
                      <a:pt x="11145" y="1051212"/>
                    </a:lnTo>
                    <a:lnTo>
                      <a:pt x="19646" y="1097305"/>
                    </a:lnTo>
                    <a:lnTo>
                      <a:pt x="30435" y="1142554"/>
                    </a:lnTo>
                    <a:lnTo>
                      <a:pt x="43450" y="1186896"/>
                    </a:lnTo>
                    <a:lnTo>
                      <a:pt x="58628" y="1230268"/>
                    </a:lnTo>
                    <a:lnTo>
                      <a:pt x="75906" y="1272607"/>
                    </a:lnTo>
                    <a:lnTo>
                      <a:pt x="95221" y="1313851"/>
                    </a:lnTo>
                    <a:lnTo>
                      <a:pt x="116510" y="1353937"/>
                    </a:lnTo>
                    <a:lnTo>
                      <a:pt x="139711" y="1392801"/>
                    </a:lnTo>
                    <a:lnTo>
                      <a:pt x="164761" y="1430382"/>
                    </a:lnTo>
                    <a:lnTo>
                      <a:pt x="191598" y="1466616"/>
                    </a:lnTo>
                    <a:lnTo>
                      <a:pt x="220157" y="1501441"/>
                    </a:lnTo>
                    <a:lnTo>
                      <a:pt x="250377" y="1534793"/>
                    </a:lnTo>
                    <a:lnTo>
                      <a:pt x="282195" y="1566611"/>
                    </a:lnTo>
                    <a:lnTo>
                      <a:pt x="315547" y="1596831"/>
                    </a:lnTo>
                    <a:lnTo>
                      <a:pt x="350372" y="1625390"/>
                    </a:lnTo>
                    <a:lnTo>
                      <a:pt x="386606" y="1652227"/>
                    </a:lnTo>
                    <a:lnTo>
                      <a:pt x="424187" y="1677277"/>
                    </a:lnTo>
                    <a:lnTo>
                      <a:pt x="463051" y="1700478"/>
                    </a:lnTo>
                    <a:lnTo>
                      <a:pt x="503137" y="1721767"/>
                    </a:lnTo>
                    <a:lnTo>
                      <a:pt x="544381" y="1741082"/>
                    </a:lnTo>
                    <a:lnTo>
                      <a:pt x="586720" y="1758360"/>
                    </a:lnTo>
                    <a:lnTo>
                      <a:pt x="630092" y="1773538"/>
                    </a:lnTo>
                    <a:lnTo>
                      <a:pt x="674434" y="1786553"/>
                    </a:lnTo>
                    <a:lnTo>
                      <a:pt x="719683" y="1797342"/>
                    </a:lnTo>
                    <a:lnTo>
                      <a:pt x="765776" y="1805843"/>
                    </a:lnTo>
                    <a:lnTo>
                      <a:pt x="812651" y="1811993"/>
                    </a:lnTo>
                    <a:lnTo>
                      <a:pt x="860244" y="1815729"/>
                    </a:lnTo>
                    <a:lnTo>
                      <a:pt x="908494" y="1816989"/>
                    </a:lnTo>
                    <a:lnTo>
                      <a:pt x="956744" y="1815729"/>
                    </a:lnTo>
                    <a:lnTo>
                      <a:pt x="1004337" y="1811993"/>
                    </a:lnTo>
                    <a:lnTo>
                      <a:pt x="1051212" y="1805843"/>
                    </a:lnTo>
                    <a:lnTo>
                      <a:pt x="1097305" y="1797342"/>
                    </a:lnTo>
                    <a:lnTo>
                      <a:pt x="1142554" y="1786553"/>
                    </a:lnTo>
                    <a:lnTo>
                      <a:pt x="1186896" y="1773538"/>
                    </a:lnTo>
                    <a:lnTo>
                      <a:pt x="1230268" y="1758360"/>
                    </a:lnTo>
                    <a:lnTo>
                      <a:pt x="1272607" y="1741082"/>
                    </a:lnTo>
                    <a:lnTo>
                      <a:pt x="1313851" y="1721767"/>
                    </a:lnTo>
                    <a:lnTo>
                      <a:pt x="1353937" y="1700478"/>
                    </a:lnTo>
                    <a:lnTo>
                      <a:pt x="1392801" y="1677277"/>
                    </a:lnTo>
                    <a:lnTo>
                      <a:pt x="1430382" y="1652227"/>
                    </a:lnTo>
                    <a:lnTo>
                      <a:pt x="1466616" y="1625390"/>
                    </a:lnTo>
                    <a:lnTo>
                      <a:pt x="1501441" y="1596831"/>
                    </a:lnTo>
                    <a:lnTo>
                      <a:pt x="1534793" y="1566611"/>
                    </a:lnTo>
                    <a:lnTo>
                      <a:pt x="1566611" y="1534793"/>
                    </a:lnTo>
                    <a:lnTo>
                      <a:pt x="1596831" y="1501441"/>
                    </a:lnTo>
                    <a:lnTo>
                      <a:pt x="1625390" y="1466616"/>
                    </a:lnTo>
                    <a:lnTo>
                      <a:pt x="1652227" y="1430382"/>
                    </a:lnTo>
                    <a:lnTo>
                      <a:pt x="1677277" y="1392801"/>
                    </a:lnTo>
                    <a:lnTo>
                      <a:pt x="1700478" y="1353937"/>
                    </a:lnTo>
                    <a:lnTo>
                      <a:pt x="1721767" y="1313851"/>
                    </a:lnTo>
                    <a:lnTo>
                      <a:pt x="1741082" y="1272607"/>
                    </a:lnTo>
                    <a:lnTo>
                      <a:pt x="1758360" y="1230268"/>
                    </a:lnTo>
                    <a:lnTo>
                      <a:pt x="1773538" y="1186896"/>
                    </a:lnTo>
                    <a:lnTo>
                      <a:pt x="1786553" y="1142554"/>
                    </a:lnTo>
                    <a:lnTo>
                      <a:pt x="1797342" y="1097305"/>
                    </a:lnTo>
                    <a:lnTo>
                      <a:pt x="1805843" y="1051212"/>
                    </a:lnTo>
                    <a:lnTo>
                      <a:pt x="1811993" y="1004337"/>
                    </a:lnTo>
                    <a:lnTo>
                      <a:pt x="1815729" y="956744"/>
                    </a:lnTo>
                    <a:lnTo>
                      <a:pt x="1816988" y="908494"/>
                    </a:lnTo>
                    <a:lnTo>
                      <a:pt x="1815729" y="860246"/>
                    </a:lnTo>
                    <a:lnTo>
                      <a:pt x="1811993" y="812653"/>
                    </a:lnTo>
                    <a:lnTo>
                      <a:pt x="1805843" y="765779"/>
                    </a:lnTo>
                    <a:lnTo>
                      <a:pt x="1797342" y="719686"/>
                    </a:lnTo>
                    <a:lnTo>
                      <a:pt x="1786553" y="674438"/>
                    </a:lnTo>
                    <a:lnTo>
                      <a:pt x="1773538" y="630097"/>
                    </a:lnTo>
                    <a:lnTo>
                      <a:pt x="1758360" y="586725"/>
                    </a:lnTo>
                    <a:lnTo>
                      <a:pt x="1741082" y="544386"/>
                    </a:lnTo>
                    <a:lnTo>
                      <a:pt x="1721767" y="503142"/>
                    </a:lnTo>
                    <a:lnTo>
                      <a:pt x="1700478" y="463057"/>
                    </a:lnTo>
                    <a:lnTo>
                      <a:pt x="1677277" y="424192"/>
                    </a:lnTo>
                    <a:lnTo>
                      <a:pt x="1652227" y="386612"/>
                    </a:lnTo>
                    <a:lnTo>
                      <a:pt x="1625390" y="350377"/>
                    </a:lnTo>
                    <a:lnTo>
                      <a:pt x="1596831" y="315552"/>
                    </a:lnTo>
                    <a:lnTo>
                      <a:pt x="1566611" y="282199"/>
                    </a:lnTo>
                    <a:lnTo>
                      <a:pt x="1534793" y="250381"/>
                    </a:lnTo>
                    <a:lnTo>
                      <a:pt x="1501441" y="220161"/>
                    </a:lnTo>
                    <a:lnTo>
                      <a:pt x="1466616" y="191601"/>
                    </a:lnTo>
                    <a:lnTo>
                      <a:pt x="1430382" y="164765"/>
                    </a:lnTo>
                    <a:lnTo>
                      <a:pt x="1392801" y="139715"/>
                    </a:lnTo>
                    <a:lnTo>
                      <a:pt x="1353937" y="116513"/>
                    </a:lnTo>
                    <a:lnTo>
                      <a:pt x="1313851" y="95223"/>
                    </a:lnTo>
                    <a:lnTo>
                      <a:pt x="1272607" y="75908"/>
                    </a:lnTo>
                    <a:lnTo>
                      <a:pt x="1230268" y="58630"/>
                    </a:lnTo>
                    <a:lnTo>
                      <a:pt x="1186896" y="43451"/>
                    </a:lnTo>
                    <a:lnTo>
                      <a:pt x="1142554" y="30436"/>
                    </a:lnTo>
                    <a:lnTo>
                      <a:pt x="1097305" y="19646"/>
                    </a:lnTo>
                    <a:lnTo>
                      <a:pt x="1051212" y="11145"/>
                    </a:lnTo>
                    <a:lnTo>
                      <a:pt x="1004337" y="4995"/>
                    </a:lnTo>
                    <a:lnTo>
                      <a:pt x="956744" y="1259"/>
                    </a:lnTo>
                    <a:lnTo>
                      <a:pt x="90849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4" name="object 12">
                <a:extLst>
                  <a:ext uri="{FF2B5EF4-FFF2-40B4-BE49-F238E27FC236}">
                    <a16:creationId xmlns:a16="http://schemas.microsoft.com/office/drawing/2014/main" id="{13A635E4-8332-9338-0E39-289E4FCC15D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113409" y="521436"/>
                <a:ext cx="1816986" cy="1532915"/>
              </a:xfrm>
              <a:prstGeom prst="rect">
                <a:avLst/>
              </a:prstGeom>
            </p:spPr>
          </p:pic>
        </p:grpSp>
        <p:sp>
          <p:nvSpPr>
            <p:cNvPr id="22" name="object 21">
              <a:extLst>
                <a:ext uri="{FF2B5EF4-FFF2-40B4-BE49-F238E27FC236}">
                  <a16:creationId xmlns:a16="http://schemas.microsoft.com/office/drawing/2014/main" id="{E379CEDA-D431-8624-6DAC-8F3A6AB5F85A}"/>
                </a:ext>
              </a:extLst>
            </p:cNvPr>
            <p:cNvSpPr txBox="1"/>
            <p:nvPr/>
          </p:nvSpPr>
          <p:spPr>
            <a:xfrm>
              <a:off x="7393055" y="2379022"/>
              <a:ext cx="125730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10" dirty="0">
                  <a:solidFill>
                    <a:srgbClr val="FFFFFF"/>
                  </a:solidFill>
                  <a:latin typeface="Arial"/>
                  <a:cs typeface="Arial"/>
                </a:rPr>
                <a:t>Principality</a:t>
              </a:r>
              <a:endParaRPr sz="1800" dirty="0">
                <a:latin typeface="Arial"/>
                <a:cs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68169A0-4FE9-44AF-18D6-DDAC9F28C9A8}"/>
              </a:ext>
            </a:extLst>
          </p:cNvPr>
          <p:cNvGrpSpPr/>
          <p:nvPr/>
        </p:nvGrpSpPr>
        <p:grpSpPr>
          <a:xfrm>
            <a:off x="7113409" y="7391188"/>
            <a:ext cx="1817370" cy="2579141"/>
            <a:chOff x="7113409" y="2884972"/>
            <a:chExt cx="1817370" cy="2579141"/>
          </a:xfrm>
        </p:grpSpPr>
        <p:grpSp>
          <p:nvGrpSpPr>
            <p:cNvPr id="26" name="object 13">
              <a:extLst>
                <a:ext uri="{FF2B5EF4-FFF2-40B4-BE49-F238E27FC236}">
                  <a16:creationId xmlns:a16="http://schemas.microsoft.com/office/drawing/2014/main" id="{3EC2287F-8E10-ECD2-921D-F36303296267}"/>
                </a:ext>
              </a:extLst>
            </p:cNvPr>
            <p:cNvGrpSpPr/>
            <p:nvPr/>
          </p:nvGrpSpPr>
          <p:grpSpPr>
            <a:xfrm>
              <a:off x="7113409" y="2884972"/>
              <a:ext cx="1817370" cy="1817370"/>
              <a:chOff x="7113409" y="2884972"/>
              <a:chExt cx="1817370" cy="1817370"/>
            </a:xfrm>
          </p:grpSpPr>
          <p:sp>
            <p:nvSpPr>
              <p:cNvPr id="28" name="object 14">
                <a:extLst>
                  <a:ext uri="{FF2B5EF4-FFF2-40B4-BE49-F238E27FC236}">
                    <a16:creationId xmlns:a16="http://schemas.microsoft.com/office/drawing/2014/main" id="{6597A5E9-1437-B642-4177-8468E229A598}"/>
                  </a:ext>
                </a:extLst>
              </p:cNvPr>
              <p:cNvSpPr/>
              <p:nvPr/>
            </p:nvSpPr>
            <p:spPr>
              <a:xfrm>
                <a:off x="7113409" y="2884972"/>
                <a:ext cx="1817370" cy="1817370"/>
              </a:xfrm>
              <a:custGeom>
                <a:avLst/>
                <a:gdLst/>
                <a:ahLst/>
                <a:cxnLst/>
                <a:rect l="l" t="t" r="r" b="b"/>
                <a:pathLst>
                  <a:path w="1817370" h="1817370">
                    <a:moveTo>
                      <a:pt x="908494" y="0"/>
                    </a:moveTo>
                    <a:lnTo>
                      <a:pt x="860244" y="1259"/>
                    </a:lnTo>
                    <a:lnTo>
                      <a:pt x="812651" y="4995"/>
                    </a:lnTo>
                    <a:lnTo>
                      <a:pt x="765776" y="11145"/>
                    </a:lnTo>
                    <a:lnTo>
                      <a:pt x="719683" y="19646"/>
                    </a:lnTo>
                    <a:lnTo>
                      <a:pt x="674434" y="30436"/>
                    </a:lnTo>
                    <a:lnTo>
                      <a:pt x="630092" y="43451"/>
                    </a:lnTo>
                    <a:lnTo>
                      <a:pt x="586720" y="58630"/>
                    </a:lnTo>
                    <a:lnTo>
                      <a:pt x="544381" y="75908"/>
                    </a:lnTo>
                    <a:lnTo>
                      <a:pt x="503137" y="95223"/>
                    </a:lnTo>
                    <a:lnTo>
                      <a:pt x="463051" y="116513"/>
                    </a:lnTo>
                    <a:lnTo>
                      <a:pt x="424187" y="139715"/>
                    </a:lnTo>
                    <a:lnTo>
                      <a:pt x="386606" y="164765"/>
                    </a:lnTo>
                    <a:lnTo>
                      <a:pt x="350372" y="191601"/>
                    </a:lnTo>
                    <a:lnTo>
                      <a:pt x="315547" y="220161"/>
                    </a:lnTo>
                    <a:lnTo>
                      <a:pt x="282195" y="250381"/>
                    </a:lnTo>
                    <a:lnTo>
                      <a:pt x="250377" y="282199"/>
                    </a:lnTo>
                    <a:lnTo>
                      <a:pt x="220157" y="315552"/>
                    </a:lnTo>
                    <a:lnTo>
                      <a:pt x="191598" y="350377"/>
                    </a:lnTo>
                    <a:lnTo>
                      <a:pt x="164761" y="386612"/>
                    </a:lnTo>
                    <a:lnTo>
                      <a:pt x="139711" y="424192"/>
                    </a:lnTo>
                    <a:lnTo>
                      <a:pt x="116510" y="463057"/>
                    </a:lnTo>
                    <a:lnTo>
                      <a:pt x="95221" y="503142"/>
                    </a:lnTo>
                    <a:lnTo>
                      <a:pt x="75906" y="544386"/>
                    </a:lnTo>
                    <a:lnTo>
                      <a:pt x="58628" y="586725"/>
                    </a:lnTo>
                    <a:lnTo>
                      <a:pt x="43450" y="630097"/>
                    </a:lnTo>
                    <a:lnTo>
                      <a:pt x="30435" y="674438"/>
                    </a:lnTo>
                    <a:lnTo>
                      <a:pt x="19646" y="719686"/>
                    </a:lnTo>
                    <a:lnTo>
                      <a:pt x="11145" y="765779"/>
                    </a:lnTo>
                    <a:lnTo>
                      <a:pt x="4995" y="812653"/>
                    </a:lnTo>
                    <a:lnTo>
                      <a:pt x="1259" y="860246"/>
                    </a:lnTo>
                    <a:lnTo>
                      <a:pt x="0" y="908494"/>
                    </a:lnTo>
                    <a:lnTo>
                      <a:pt x="1259" y="956744"/>
                    </a:lnTo>
                    <a:lnTo>
                      <a:pt x="4995" y="1004337"/>
                    </a:lnTo>
                    <a:lnTo>
                      <a:pt x="11145" y="1051212"/>
                    </a:lnTo>
                    <a:lnTo>
                      <a:pt x="19646" y="1097305"/>
                    </a:lnTo>
                    <a:lnTo>
                      <a:pt x="30435" y="1142554"/>
                    </a:lnTo>
                    <a:lnTo>
                      <a:pt x="43450" y="1186896"/>
                    </a:lnTo>
                    <a:lnTo>
                      <a:pt x="58628" y="1230268"/>
                    </a:lnTo>
                    <a:lnTo>
                      <a:pt x="75906" y="1272607"/>
                    </a:lnTo>
                    <a:lnTo>
                      <a:pt x="95221" y="1313851"/>
                    </a:lnTo>
                    <a:lnTo>
                      <a:pt x="116510" y="1353937"/>
                    </a:lnTo>
                    <a:lnTo>
                      <a:pt x="139711" y="1392801"/>
                    </a:lnTo>
                    <a:lnTo>
                      <a:pt x="164761" y="1430382"/>
                    </a:lnTo>
                    <a:lnTo>
                      <a:pt x="191598" y="1466616"/>
                    </a:lnTo>
                    <a:lnTo>
                      <a:pt x="220157" y="1501441"/>
                    </a:lnTo>
                    <a:lnTo>
                      <a:pt x="250377" y="1534793"/>
                    </a:lnTo>
                    <a:lnTo>
                      <a:pt x="282195" y="1566611"/>
                    </a:lnTo>
                    <a:lnTo>
                      <a:pt x="315547" y="1596831"/>
                    </a:lnTo>
                    <a:lnTo>
                      <a:pt x="350372" y="1625390"/>
                    </a:lnTo>
                    <a:lnTo>
                      <a:pt x="386606" y="1652227"/>
                    </a:lnTo>
                    <a:lnTo>
                      <a:pt x="424187" y="1677277"/>
                    </a:lnTo>
                    <a:lnTo>
                      <a:pt x="463051" y="1700478"/>
                    </a:lnTo>
                    <a:lnTo>
                      <a:pt x="503137" y="1721767"/>
                    </a:lnTo>
                    <a:lnTo>
                      <a:pt x="544381" y="1741082"/>
                    </a:lnTo>
                    <a:lnTo>
                      <a:pt x="586720" y="1758360"/>
                    </a:lnTo>
                    <a:lnTo>
                      <a:pt x="630092" y="1773538"/>
                    </a:lnTo>
                    <a:lnTo>
                      <a:pt x="674434" y="1786553"/>
                    </a:lnTo>
                    <a:lnTo>
                      <a:pt x="719683" y="1797342"/>
                    </a:lnTo>
                    <a:lnTo>
                      <a:pt x="765776" y="1805843"/>
                    </a:lnTo>
                    <a:lnTo>
                      <a:pt x="812651" y="1811993"/>
                    </a:lnTo>
                    <a:lnTo>
                      <a:pt x="860244" y="1815729"/>
                    </a:lnTo>
                    <a:lnTo>
                      <a:pt x="908494" y="1816989"/>
                    </a:lnTo>
                    <a:lnTo>
                      <a:pt x="956744" y="1815729"/>
                    </a:lnTo>
                    <a:lnTo>
                      <a:pt x="1004337" y="1811993"/>
                    </a:lnTo>
                    <a:lnTo>
                      <a:pt x="1051212" y="1805843"/>
                    </a:lnTo>
                    <a:lnTo>
                      <a:pt x="1097305" y="1797342"/>
                    </a:lnTo>
                    <a:lnTo>
                      <a:pt x="1142554" y="1786553"/>
                    </a:lnTo>
                    <a:lnTo>
                      <a:pt x="1186896" y="1773538"/>
                    </a:lnTo>
                    <a:lnTo>
                      <a:pt x="1230268" y="1758360"/>
                    </a:lnTo>
                    <a:lnTo>
                      <a:pt x="1272607" y="1741082"/>
                    </a:lnTo>
                    <a:lnTo>
                      <a:pt x="1313851" y="1721767"/>
                    </a:lnTo>
                    <a:lnTo>
                      <a:pt x="1353937" y="1700478"/>
                    </a:lnTo>
                    <a:lnTo>
                      <a:pt x="1392801" y="1677277"/>
                    </a:lnTo>
                    <a:lnTo>
                      <a:pt x="1430382" y="1652227"/>
                    </a:lnTo>
                    <a:lnTo>
                      <a:pt x="1466616" y="1625390"/>
                    </a:lnTo>
                    <a:lnTo>
                      <a:pt x="1501441" y="1596831"/>
                    </a:lnTo>
                    <a:lnTo>
                      <a:pt x="1534793" y="1566611"/>
                    </a:lnTo>
                    <a:lnTo>
                      <a:pt x="1566611" y="1534793"/>
                    </a:lnTo>
                    <a:lnTo>
                      <a:pt x="1596831" y="1501441"/>
                    </a:lnTo>
                    <a:lnTo>
                      <a:pt x="1625390" y="1466616"/>
                    </a:lnTo>
                    <a:lnTo>
                      <a:pt x="1652227" y="1430382"/>
                    </a:lnTo>
                    <a:lnTo>
                      <a:pt x="1677277" y="1392801"/>
                    </a:lnTo>
                    <a:lnTo>
                      <a:pt x="1700478" y="1353937"/>
                    </a:lnTo>
                    <a:lnTo>
                      <a:pt x="1721767" y="1313851"/>
                    </a:lnTo>
                    <a:lnTo>
                      <a:pt x="1741082" y="1272607"/>
                    </a:lnTo>
                    <a:lnTo>
                      <a:pt x="1758360" y="1230268"/>
                    </a:lnTo>
                    <a:lnTo>
                      <a:pt x="1773538" y="1186896"/>
                    </a:lnTo>
                    <a:lnTo>
                      <a:pt x="1786553" y="1142554"/>
                    </a:lnTo>
                    <a:lnTo>
                      <a:pt x="1797342" y="1097305"/>
                    </a:lnTo>
                    <a:lnTo>
                      <a:pt x="1805843" y="1051212"/>
                    </a:lnTo>
                    <a:lnTo>
                      <a:pt x="1811993" y="1004337"/>
                    </a:lnTo>
                    <a:lnTo>
                      <a:pt x="1815729" y="956744"/>
                    </a:lnTo>
                    <a:lnTo>
                      <a:pt x="1816988" y="908494"/>
                    </a:lnTo>
                    <a:lnTo>
                      <a:pt x="1815729" y="860246"/>
                    </a:lnTo>
                    <a:lnTo>
                      <a:pt x="1811993" y="812653"/>
                    </a:lnTo>
                    <a:lnTo>
                      <a:pt x="1805843" y="765779"/>
                    </a:lnTo>
                    <a:lnTo>
                      <a:pt x="1797342" y="719686"/>
                    </a:lnTo>
                    <a:lnTo>
                      <a:pt x="1786553" y="674438"/>
                    </a:lnTo>
                    <a:lnTo>
                      <a:pt x="1773538" y="630097"/>
                    </a:lnTo>
                    <a:lnTo>
                      <a:pt x="1758360" y="586725"/>
                    </a:lnTo>
                    <a:lnTo>
                      <a:pt x="1741082" y="544386"/>
                    </a:lnTo>
                    <a:lnTo>
                      <a:pt x="1721767" y="503142"/>
                    </a:lnTo>
                    <a:lnTo>
                      <a:pt x="1700478" y="463057"/>
                    </a:lnTo>
                    <a:lnTo>
                      <a:pt x="1677277" y="424192"/>
                    </a:lnTo>
                    <a:lnTo>
                      <a:pt x="1652227" y="386612"/>
                    </a:lnTo>
                    <a:lnTo>
                      <a:pt x="1625390" y="350377"/>
                    </a:lnTo>
                    <a:lnTo>
                      <a:pt x="1596831" y="315552"/>
                    </a:lnTo>
                    <a:lnTo>
                      <a:pt x="1566611" y="282199"/>
                    </a:lnTo>
                    <a:lnTo>
                      <a:pt x="1534793" y="250381"/>
                    </a:lnTo>
                    <a:lnTo>
                      <a:pt x="1501441" y="220161"/>
                    </a:lnTo>
                    <a:lnTo>
                      <a:pt x="1466616" y="191601"/>
                    </a:lnTo>
                    <a:lnTo>
                      <a:pt x="1430382" y="164765"/>
                    </a:lnTo>
                    <a:lnTo>
                      <a:pt x="1392801" y="139715"/>
                    </a:lnTo>
                    <a:lnTo>
                      <a:pt x="1353937" y="116513"/>
                    </a:lnTo>
                    <a:lnTo>
                      <a:pt x="1313851" y="95223"/>
                    </a:lnTo>
                    <a:lnTo>
                      <a:pt x="1272607" y="75908"/>
                    </a:lnTo>
                    <a:lnTo>
                      <a:pt x="1230268" y="58630"/>
                    </a:lnTo>
                    <a:lnTo>
                      <a:pt x="1186896" y="43451"/>
                    </a:lnTo>
                    <a:lnTo>
                      <a:pt x="1142554" y="30436"/>
                    </a:lnTo>
                    <a:lnTo>
                      <a:pt x="1097305" y="19646"/>
                    </a:lnTo>
                    <a:lnTo>
                      <a:pt x="1051212" y="11145"/>
                    </a:lnTo>
                    <a:lnTo>
                      <a:pt x="1004337" y="4995"/>
                    </a:lnTo>
                    <a:lnTo>
                      <a:pt x="956744" y="1259"/>
                    </a:lnTo>
                    <a:lnTo>
                      <a:pt x="90849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9" name="object 15">
                <a:extLst>
                  <a:ext uri="{FF2B5EF4-FFF2-40B4-BE49-F238E27FC236}">
                    <a16:creationId xmlns:a16="http://schemas.microsoft.com/office/drawing/2014/main" id="{7060312D-C9F2-2950-804F-B82C2180DE2E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241241" y="3000794"/>
                <a:ext cx="1579326" cy="1567348"/>
              </a:xfrm>
              <a:prstGeom prst="rect">
                <a:avLst/>
              </a:prstGeom>
            </p:spPr>
          </p:pic>
        </p:grpSp>
        <p:sp>
          <p:nvSpPr>
            <p:cNvPr id="27" name="object 22">
              <a:extLst>
                <a:ext uri="{FF2B5EF4-FFF2-40B4-BE49-F238E27FC236}">
                  <a16:creationId xmlns:a16="http://schemas.microsoft.com/office/drawing/2014/main" id="{02A2AAE6-6CED-BFD4-0359-B54149BED132}"/>
                </a:ext>
              </a:extLst>
            </p:cNvPr>
            <p:cNvSpPr txBox="1"/>
            <p:nvPr/>
          </p:nvSpPr>
          <p:spPr>
            <a:xfrm>
              <a:off x="7218052" y="4716083"/>
              <a:ext cx="1608455" cy="748030"/>
            </a:xfrm>
            <a:prstGeom prst="rect">
              <a:avLst/>
            </a:prstGeom>
          </p:spPr>
          <p:txBody>
            <a:bodyPr vert="horz" wrap="square" lIns="0" tIns="635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500"/>
                </a:spcBef>
              </a:pPr>
              <a:r>
                <a:rPr sz="1800" b="1" spc="-10" dirty="0">
                  <a:solidFill>
                    <a:srgbClr val="FFFFFF"/>
                  </a:solidFill>
                  <a:latin typeface="Arial"/>
                  <a:cs typeface="Arial"/>
                </a:rPr>
                <a:t>Xplore</a:t>
              </a:r>
              <a:endParaRPr sz="1800">
                <a:latin typeface="Arial"/>
                <a:cs typeface="Arial"/>
              </a:endParaRPr>
            </a:p>
            <a:p>
              <a:pPr marL="12700" marR="5080" algn="ctr">
                <a:lnSpc>
                  <a:spcPct val="108000"/>
                </a:lnSpc>
                <a:spcBef>
                  <a:spcPts val="150"/>
                </a:spcBef>
              </a:pPr>
              <a:r>
                <a:rPr sz="1150" b="1" dirty="0">
                  <a:solidFill>
                    <a:srgbClr val="FFFFFF"/>
                  </a:solidFill>
                  <a:latin typeface="Arial"/>
                  <a:cs typeface="Arial"/>
                </a:rPr>
                <a:t>(canolfan</a:t>
              </a:r>
              <a:r>
                <a:rPr sz="1150" b="1" spc="-5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50" b="1" spc="-10" dirty="0">
                  <a:solidFill>
                    <a:srgbClr val="FFFFFF"/>
                  </a:solidFill>
                  <a:latin typeface="Arial"/>
                  <a:cs typeface="Arial"/>
                </a:rPr>
                <a:t>wyddoniaeth </a:t>
              </a:r>
              <a:r>
                <a:rPr sz="1150" b="1" dirty="0">
                  <a:solidFill>
                    <a:srgbClr val="FFFFFF"/>
                  </a:solidFill>
                  <a:latin typeface="Arial"/>
                  <a:cs typeface="Arial"/>
                </a:rPr>
                <a:t>yn</a:t>
              </a:r>
              <a:r>
                <a:rPr sz="1150" b="1" spc="-1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50" b="1" dirty="0">
                  <a:solidFill>
                    <a:srgbClr val="FFFFFF"/>
                  </a:solidFill>
                  <a:latin typeface="Arial"/>
                  <a:cs typeface="Arial"/>
                </a:rPr>
                <a:t>ardal</a:t>
              </a:r>
              <a:r>
                <a:rPr sz="1150" b="1" spc="-1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50" b="1" spc="-10" dirty="0">
                  <a:solidFill>
                    <a:srgbClr val="FFFFFF"/>
                  </a:solidFill>
                  <a:latin typeface="Arial"/>
                  <a:cs typeface="Arial"/>
                </a:rPr>
                <a:t>Wrecam)</a:t>
              </a:r>
              <a:endParaRPr sz="1150">
                <a:latin typeface="Arial"/>
                <a:cs typeface="Arial"/>
              </a:endParaRPr>
            </a:p>
          </p:txBody>
        </p:sp>
      </p:grpSp>
      <p:sp>
        <p:nvSpPr>
          <p:cNvPr id="30" name="object 23">
            <a:extLst>
              <a:ext uri="{FF2B5EF4-FFF2-40B4-BE49-F238E27FC236}">
                <a16:creationId xmlns:a16="http://schemas.microsoft.com/office/drawing/2014/main" id="{FFA127DB-C1BA-BC20-A354-8A7D8B692F72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2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9116C-4798-E62C-E9F2-CBE909BC8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">
            <a:extLst>
              <a:ext uri="{FF2B5EF4-FFF2-40B4-BE49-F238E27FC236}">
                <a16:creationId xmlns:a16="http://schemas.microsoft.com/office/drawing/2014/main" id="{5C37CB1E-A50A-7F57-7E0C-4927899E7BA9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46850FB3-05D6-CC37-F902-244845AA6835}"/>
              </a:ext>
            </a:extLst>
          </p:cNvPr>
          <p:cNvSpPr/>
          <p:nvPr/>
        </p:nvSpPr>
        <p:spPr>
          <a:xfrm>
            <a:off x="0" y="3071024"/>
            <a:ext cx="5447030" cy="2644140"/>
          </a:xfrm>
          <a:custGeom>
            <a:avLst/>
            <a:gdLst/>
            <a:ahLst/>
            <a:cxnLst/>
            <a:rect l="l" t="t" r="r" b="b"/>
            <a:pathLst>
              <a:path w="5447030" h="2644140">
                <a:moveTo>
                  <a:pt x="4685500" y="1868766"/>
                </a:moveTo>
                <a:lnTo>
                  <a:pt x="4650791" y="1834908"/>
                </a:lnTo>
                <a:lnTo>
                  <a:pt x="4615497" y="1801672"/>
                </a:lnTo>
                <a:lnTo>
                  <a:pt x="4579607" y="1769046"/>
                </a:lnTo>
                <a:lnTo>
                  <a:pt x="4543145" y="1737067"/>
                </a:lnTo>
                <a:lnTo>
                  <a:pt x="4506112" y="1705724"/>
                </a:lnTo>
                <a:lnTo>
                  <a:pt x="4468520" y="1675028"/>
                </a:lnTo>
                <a:lnTo>
                  <a:pt x="4430369" y="1644992"/>
                </a:lnTo>
                <a:lnTo>
                  <a:pt x="4391685" y="1615630"/>
                </a:lnTo>
                <a:lnTo>
                  <a:pt x="4352468" y="1586941"/>
                </a:lnTo>
                <a:lnTo>
                  <a:pt x="4312717" y="1558937"/>
                </a:lnTo>
                <a:lnTo>
                  <a:pt x="4272458" y="1531620"/>
                </a:lnTo>
                <a:lnTo>
                  <a:pt x="4231691" y="1505013"/>
                </a:lnTo>
                <a:lnTo>
                  <a:pt x="4190428" y="1479118"/>
                </a:lnTo>
                <a:lnTo>
                  <a:pt x="4148671" y="1453934"/>
                </a:lnTo>
                <a:lnTo>
                  <a:pt x="4106430" y="1429486"/>
                </a:lnTo>
                <a:lnTo>
                  <a:pt x="4063708" y="1405775"/>
                </a:lnTo>
                <a:lnTo>
                  <a:pt x="4020540" y="1382801"/>
                </a:lnTo>
                <a:lnTo>
                  <a:pt x="3976903" y="1360589"/>
                </a:lnTo>
                <a:lnTo>
                  <a:pt x="3932821" y="1339138"/>
                </a:lnTo>
                <a:lnTo>
                  <a:pt x="3888308" y="1318475"/>
                </a:lnTo>
                <a:lnTo>
                  <a:pt x="3843363" y="1298575"/>
                </a:lnTo>
                <a:lnTo>
                  <a:pt x="3797998" y="1279474"/>
                </a:lnTo>
                <a:lnTo>
                  <a:pt x="3752227" y="1261160"/>
                </a:lnTo>
                <a:lnTo>
                  <a:pt x="3706050" y="1243672"/>
                </a:lnTo>
                <a:lnTo>
                  <a:pt x="3659467" y="1226985"/>
                </a:lnTo>
                <a:lnTo>
                  <a:pt x="3612515" y="1211135"/>
                </a:lnTo>
                <a:lnTo>
                  <a:pt x="3565169" y="1196111"/>
                </a:lnTo>
                <a:lnTo>
                  <a:pt x="3517468" y="1181925"/>
                </a:lnTo>
                <a:lnTo>
                  <a:pt x="3469398" y="1168603"/>
                </a:lnTo>
                <a:lnTo>
                  <a:pt x="3420986" y="1156131"/>
                </a:lnTo>
                <a:lnTo>
                  <a:pt x="3372231" y="1144536"/>
                </a:lnTo>
                <a:lnTo>
                  <a:pt x="3323145" y="1133805"/>
                </a:lnTo>
                <a:lnTo>
                  <a:pt x="3273729" y="1123975"/>
                </a:lnTo>
                <a:lnTo>
                  <a:pt x="3223996" y="1115034"/>
                </a:lnTo>
                <a:lnTo>
                  <a:pt x="3173958" y="1106995"/>
                </a:lnTo>
                <a:lnTo>
                  <a:pt x="3123615" y="1099870"/>
                </a:lnTo>
                <a:lnTo>
                  <a:pt x="3072993" y="1093673"/>
                </a:lnTo>
                <a:lnTo>
                  <a:pt x="3022079" y="1088402"/>
                </a:lnTo>
                <a:lnTo>
                  <a:pt x="2970898" y="1084059"/>
                </a:lnTo>
                <a:lnTo>
                  <a:pt x="2919463" y="1080681"/>
                </a:lnTo>
                <a:lnTo>
                  <a:pt x="2867761" y="1078242"/>
                </a:lnTo>
                <a:lnTo>
                  <a:pt x="2815818" y="1076782"/>
                </a:lnTo>
                <a:lnTo>
                  <a:pt x="2763634" y="1076299"/>
                </a:lnTo>
                <a:lnTo>
                  <a:pt x="2715145" y="1076718"/>
                </a:lnTo>
                <a:lnTo>
                  <a:pt x="2666873" y="1077976"/>
                </a:lnTo>
                <a:lnTo>
                  <a:pt x="2618803" y="1080071"/>
                </a:lnTo>
                <a:lnTo>
                  <a:pt x="2570950" y="1082992"/>
                </a:lnTo>
                <a:lnTo>
                  <a:pt x="2523337" y="1086739"/>
                </a:lnTo>
                <a:lnTo>
                  <a:pt x="2475941" y="1091298"/>
                </a:lnTo>
                <a:lnTo>
                  <a:pt x="2428786" y="1096657"/>
                </a:lnTo>
                <a:lnTo>
                  <a:pt x="2381885" y="1102817"/>
                </a:lnTo>
                <a:lnTo>
                  <a:pt x="2335238" y="1109764"/>
                </a:lnTo>
                <a:lnTo>
                  <a:pt x="2288844" y="1117498"/>
                </a:lnTo>
                <a:lnTo>
                  <a:pt x="2242718" y="1126007"/>
                </a:lnTo>
                <a:lnTo>
                  <a:pt x="2196871" y="1135291"/>
                </a:lnTo>
                <a:lnTo>
                  <a:pt x="2151303" y="1145336"/>
                </a:lnTo>
                <a:lnTo>
                  <a:pt x="2106028" y="1156144"/>
                </a:lnTo>
                <a:lnTo>
                  <a:pt x="2061044" y="1167688"/>
                </a:lnTo>
                <a:lnTo>
                  <a:pt x="2016366" y="1179982"/>
                </a:lnTo>
                <a:lnTo>
                  <a:pt x="1971992" y="1193012"/>
                </a:lnTo>
                <a:lnTo>
                  <a:pt x="1927948" y="1206766"/>
                </a:lnTo>
                <a:lnTo>
                  <a:pt x="1884210" y="1221257"/>
                </a:lnTo>
                <a:lnTo>
                  <a:pt x="1840814" y="1236446"/>
                </a:lnTo>
                <a:lnTo>
                  <a:pt x="1797748" y="1252347"/>
                </a:lnTo>
                <a:lnTo>
                  <a:pt x="1755025" y="1268945"/>
                </a:lnTo>
                <a:lnTo>
                  <a:pt x="1712658" y="1286243"/>
                </a:lnTo>
                <a:lnTo>
                  <a:pt x="1670659" y="1304226"/>
                </a:lnTo>
                <a:lnTo>
                  <a:pt x="1629003" y="1322895"/>
                </a:lnTo>
                <a:lnTo>
                  <a:pt x="1587741" y="1342224"/>
                </a:lnTo>
                <a:lnTo>
                  <a:pt x="1546847" y="1362227"/>
                </a:lnTo>
                <a:lnTo>
                  <a:pt x="1506334" y="1382890"/>
                </a:lnTo>
                <a:lnTo>
                  <a:pt x="1466227" y="1404200"/>
                </a:lnTo>
                <a:lnTo>
                  <a:pt x="1426514" y="1426159"/>
                </a:lnTo>
                <a:lnTo>
                  <a:pt x="1387208" y="1448752"/>
                </a:lnTo>
                <a:lnTo>
                  <a:pt x="1348320" y="1471968"/>
                </a:lnTo>
                <a:lnTo>
                  <a:pt x="1309852" y="1495818"/>
                </a:lnTo>
                <a:lnTo>
                  <a:pt x="1271803" y="1520278"/>
                </a:lnTo>
                <a:lnTo>
                  <a:pt x="1234198" y="1545361"/>
                </a:lnTo>
                <a:lnTo>
                  <a:pt x="1197038" y="1571040"/>
                </a:lnTo>
                <a:lnTo>
                  <a:pt x="1160322" y="1597304"/>
                </a:lnTo>
                <a:lnTo>
                  <a:pt x="1124051" y="1624164"/>
                </a:lnTo>
                <a:lnTo>
                  <a:pt x="1088263" y="1651609"/>
                </a:lnTo>
                <a:lnTo>
                  <a:pt x="1052931" y="1679638"/>
                </a:lnTo>
                <a:lnTo>
                  <a:pt x="1018082" y="1708213"/>
                </a:lnTo>
                <a:lnTo>
                  <a:pt x="983716" y="1737360"/>
                </a:lnTo>
                <a:lnTo>
                  <a:pt x="949845" y="1767065"/>
                </a:lnTo>
                <a:lnTo>
                  <a:pt x="916470" y="1797316"/>
                </a:lnTo>
                <a:lnTo>
                  <a:pt x="883589" y="1828101"/>
                </a:lnTo>
                <a:lnTo>
                  <a:pt x="851230" y="1859419"/>
                </a:lnTo>
                <a:lnTo>
                  <a:pt x="819391" y="1891271"/>
                </a:lnTo>
                <a:lnTo>
                  <a:pt x="788085" y="1923630"/>
                </a:lnTo>
                <a:lnTo>
                  <a:pt x="757301" y="1956511"/>
                </a:lnTo>
                <a:lnTo>
                  <a:pt x="727062" y="1989899"/>
                </a:lnTo>
                <a:lnTo>
                  <a:pt x="697357" y="2023770"/>
                </a:lnTo>
                <a:lnTo>
                  <a:pt x="668223" y="2058149"/>
                </a:lnTo>
                <a:lnTo>
                  <a:pt x="639635" y="2092998"/>
                </a:lnTo>
                <a:lnTo>
                  <a:pt x="611619" y="2128329"/>
                </a:lnTo>
                <a:lnTo>
                  <a:pt x="584187" y="2164130"/>
                </a:lnTo>
                <a:lnTo>
                  <a:pt x="557326" y="2200402"/>
                </a:lnTo>
                <a:lnTo>
                  <a:pt x="531063" y="2237117"/>
                </a:lnTo>
                <a:lnTo>
                  <a:pt x="505396" y="2274290"/>
                </a:lnTo>
                <a:lnTo>
                  <a:pt x="480326" y="2311908"/>
                </a:lnTo>
                <a:lnTo>
                  <a:pt x="455866" y="2349944"/>
                </a:lnTo>
                <a:lnTo>
                  <a:pt x="432015" y="2388425"/>
                </a:lnTo>
                <a:lnTo>
                  <a:pt x="408800" y="2427325"/>
                </a:lnTo>
                <a:lnTo>
                  <a:pt x="386207" y="2466632"/>
                </a:lnTo>
                <a:lnTo>
                  <a:pt x="364261" y="2506345"/>
                </a:lnTo>
                <a:lnTo>
                  <a:pt x="342950" y="2546464"/>
                </a:lnTo>
                <a:lnTo>
                  <a:pt x="322300" y="2586977"/>
                </a:lnTo>
                <a:lnTo>
                  <a:pt x="302298" y="2627871"/>
                </a:lnTo>
                <a:lnTo>
                  <a:pt x="294754" y="2643975"/>
                </a:lnTo>
                <a:lnTo>
                  <a:pt x="698322" y="2643975"/>
                </a:lnTo>
                <a:lnTo>
                  <a:pt x="718642" y="2608516"/>
                </a:lnTo>
                <a:lnTo>
                  <a:pt x="741832" y="2569768"/>
                </a:lnTo>
                <a:lnTo>
                  <a:pt x="765733" y="2531503"/>
                </a:lnTo>
                <a:lnTo>
                  <a:pt x="790346" y="2493734"/>
                </a:lnTo>
                <a:lnTo>
                  <a:pt x="815644" y="2456459"/>
                </a:lnTo>
                <a:lnTo>
                  <a:pt x="841629" y="2419705"/>
                </a:lnTo>
                <a:lnTo>
                  <a:pt x="868299" y="2383459"/>
                </a:lnTo>
                <a:lnTo>
                  <a:pt x="895629" y="2347747"/>
                </a:lnTo>
                <a:lnTo>
                  <a:pt x="923620" y="2312581"/>
                </a:lnTo>
                <a:lnTo>
                  <a:pt x="952258" y="2277961"/>
                </a:lnTo>
                <a:lnTo>
                  <a:pt x="981532" y="2243886"/>
                </a:lnTo>
                <a:lnTo>
                  <a:pt x="1011440" y="2210384"/>
                </a:lnTo>
                <a:lnTo>
                  <a:pt x="1041971" y="2177465"/>
                </a:lnTo>
                <a:lnTo>
                  <a:pt x="1073111" y="2145119"/>
                </a:lnTo>
                <a:lnTo>
                  <a:pt x="1104849" y="2113369"/>
                </a:lnTo>
                <a:lnTo>
                  <a:pt x="1137183" y="2082228"/>
                </a:lnTo>
                <a:lnTo>
                  <a:pt x="1170114" y="2051697"/>
                </a:lnTo>
                <a:lnTo>
                  <a:pt x="1203604" y="2021776"/>
                </a:lnTo>
                <a:lnTo>
                  <a:pt x="1237665" y="1992503"/>
                </a:lnTo>
                <a:lnTo>
                  <a:pt x="1272286" y="1963851"/>
                </a:lnTo>
                <a:lnTo>
                  <a:pt x="1307452" y="1935861"/>
                </a:lnTo>
                <a:lnTo>
                  <a:pt x="1343164" y="1908517"/>
                </a:lnTo>
                <a:lnTo>
                  <a:pt x="1379397" y="1881847"/>
                </a:lnTo>
                <a:lnTo>
                  <a:pt x="1416151" y="1855863"/>
                </a:lnTo>
                <a:lnTo>
                  <a:pt x="1453413" y="1830552"/>
                </a:lnTo>
                <a:lnTo>
                  <a:pt x="1491183" y="1805940"/>
                </a:lnTo>
                <a:lnTo>
                  <a:pt x="1529448" y="1782025"/>
                </a:lnTo>
                <a:lnTo>
                  <a:pt x="1568196" y="1758823"/>
                </a:lnTo>
                <a:lnTo>
                  <a:pt x="1607413" y="1736356"/>
                </a:lnTo>
                <a:lnTo>
                  <a:pt x="1647101" y="1714601"/>
                </a:lnTo>
                <a:lnTo>
                  <a:pt x="1687233" y="1693595"/>
                </a:lnTo>
                <a:lnTo>
                  <a:pt x="1727822" y="1673352"/>
                </a:lnTo>
                <a:lnTo>
                  <a:pt x="1768856" y="1653844"/>
                </a:lnTo>
                <a:lnTo>
                  <a:pt x="1810308" y="1635125"/>
                </a:lnTo>
                <a:lnTo>
                  <a:pt x="1852180" y="1617167"/>
                </a:lnTo>
                <a:lnTo>
                  <a:pt x="1894459" y="1600009"/>
                </a:lnTo>
                <a:lnTo>
                  <a:pt x="1937143" y="1583639"/>
                </a:lnTo>
                <a:lnTo>
                  <a:pt x="1980222" y="1568069"/>
                </a:lnTo>
                <a:lnTo>
                  <a:pt x="2023681" y="1553311"/>
                </a:lnTo>
                <a:lnTo>
                  <a:pt x="2067521" y="1539392"/>
                </a:lnTo>
                <a:lnTo>
                  <a:pt x="2111718" y="1526286"/>
                </a:lnTo>
                <a:lnTo>
                  <a:pt x="2156269" y="1514030"/>
                </a:lnTo>
                <a:lnTo>
                  <a:pt x="2201176" y="1502625"/>
                </a:lnTo>
                <a:lnTo>
                  <a:pt x="2246414" y="1492084"/>
                </a:lnTo>
                <a:lnTo>
                  <a:pt x="2291969" y="1482407"/>
                </a:lnTo>
                <a:lnTo>
                  <a:pt x="2337854" y="1473606"/>
                </a:lnTo>
                <a:lnTo>
                  <a:pt x="2384056" y="1465694"/>
                </a:lnTo>
                <a:lnTo>
                  <a:pt x="2430538" y="1458683"/>
                </a:lnTo>
                <a:lnTo>
                  <a:pt x="2477325" y="1452575"/>
                </a:lnTo>
                <a:lnTo>
                  <a:pt x="2524391" y="1447380"/>
                </a:lnTo>
                <a:lnTo>
                  <a:pt x="2571737" y="1443113"/>
                </a:lnTo>
                <a:lnTo>
                  <a:pt x="2619337" y="1439773"/>
                </a:lnTo>
                <a:lnTo>
                  <a:pt x="2667190" y="1437373"/>
                </a:lnTo>
                <a:lnTo>
                  <a:pt x="2715298" y="1435938"/>
                </a:lnTo>
                <a:lnTo>
                  <a:pt x="2763634" y="1435455"/>
                </a:lnTo>
                <a:lnTo>
                  <a:pt x="2816250" y="1436027"/>
                </a:lnTo>
                <a:lnTo>
                  <a:pt x="2868574" y="1437728"/>
                </a:lnTo>
                <a:lnTo>
                  <a:pt x="2920619" y="1440573"/>
                </a:lnTo>
                <a:lnTo>
                  <a:pt x="2972346" y="1444523"/>
                </a:lnTo>
                <a:lnTo>
                  <a:pt x="3023768" y="1449578"/>
                </a:lnTo>
                <a:lnTo>
                  <a:pt x="3074860" y="1455724"/>
                </a:lnTo>
                <a:lnTo>
                  <a:pt x="3125609" y="1462938"/>
                </a:lnTo>
                <a:lnTo>
                  <a:pt x="3176003" y="1471231"/>
                </a:lnTo>
                <a:lnTo>
                  <a:pt x="3226041" y="1480578"/>
                </a:lnTo>
                <a:lnTo>
                  <a:pt x="3275698" y="1490967"/>
                </a:lnTo>
                <a:lnTo>
                  <a:pt x="3324974" y="1502384"/>
                </a:lnTo>
                <a:lnTo>
                  <a:pt x="3373856" y="1514830"/>
                </a:lnTo>
                <a:lnTo>
                  <a:pt x="3422319" y="1528279"/>
                </a:lnTo>
                <a:lnTo>
                  <a:pt x="3470351" y="1542719"/>
                </a:lnTo>
                <a:lnTo>
                  <a:pt x="3517963" y="1558150"/>
                </a:lnTo>
                <a:lnTo>
                  <a:pt x="3565118" y="1574546"/>
                </a:lnTo>
                <a:lnTo>
                  <a:pt x="3611816" y="1591906"/>
                </a:lnTo>
                <a:lnTo>
                  <a:pt x="3658057" y="1610220"/>
                </a:lnTo>
                <a:lnTo>
                  <a:pt x="3703802" y="1629460"/>
                </a:lnTo>
                <a:lnTo>
                  <a:pt x="3749065" y="1649641"/>
                </a:lnTo>
                <a:lnTo>
                  <a:pt x="3793807" y="1670723"/>
                </a:lnTo>
                <a:lnTo>
                  <a:pt x="3838041" y="1692706"/>
                </a:lnTo>
                <a:lnTo>
                  <a:pt x="3881755" y="1715592"/>
                </a:lnTo>
                <a:lnTo>
                  <a:pt x="3924922" y="1739341"/>
                </a:lnTo>
                <a:lnTo>
                  <a:pt x="3967530" y="1763966"/>
                </a:lnTo>
                <a:lnTo>
                  <a:pt x="4009580" y="1789442"/>
                </a:lnTo>
                <a:lnTo>
                  <a:pt x="4051046" y="1815757"/>
                </a:lnTo>
                <a:lnTo>
                  <a:pt x="4091940" y="1842897"/>
                </a:lnTo>
                <a:lnTo>
                  <a:pt x="4132224" y="1870875"/>
                </a:lnTo>
                <a:lnTo>
                  <a:pt x="4171899" y="1899640"/>
                </a:lnTo>
                <a:lnTo>
                  <a:pt x="4210939" y="1929206"/>
                </a:lnTo>
                <a:lnTo>
                  <a:pt x="4249356" y="1959559"/>
                </a:lnTo>
                <a:lnTo>
                  <a:pt x="4287126" y="1990686"/>
                </a:lnTo>
                <a:lnTo>
                  <a:pt x="4324235" y="2022576"/>
                </a:lnTo>
                <a:lnTo>
                  <a:pt x="4360672" y="2055202"/>
                </a:lnTo>
                <a:lnTo>
                  <a:pt x="4396422" y="2088565"/>
                </a:lnTo>
                <a:lnTo>
                  <a:pt x="4431487" y="2122665"/>
                </a:lnTo>
                <a:lnTo>
                  <a:pt x="4685500" y="1868766"/>
                </a:lnTo>
                <a:close/>
              </a:path>
              <a:path w="5447030" h="2644140">
                <a:moveTo>
                  <a:pt x="5446585" y="1107744"/>
                </a:moveTo>
                <a:lnTo>
                  <a:pt x="5411978" y="1073721"/>
                </a:lnTo>
                <a:lnTo>
                  <a:pt x="5376938" y="1040142"/>
                </a:lnTo>
                <a:lnTo>
                  <a:pt x="5341467" y="1007008"/>
                </a:lnTo>
                <a:lnTo>
                  <a:pt x="5305590" y="974331"/>
                </a:lnTo>
                <a:lnTo>
                  <a:pt x="5269293" y="942098"/>
                </a:lnTo>
                <a:lnTo>
                  <a:pt x="5232578" y="910336"/>
                </a:lnTo>
                <a:lnTo>
                  <a:pt x="5195468" y="879030"/>
                </a:lnTo>
                <a:lnTo>
                  <a:pt x="5157940" y="848182"/>
                </a:lnTo>
                <a:lnTo>
                  <a:pt x="5120030" y="817816"/>
                </a:lnTo>
                <a:lnTo>
                  <a:pt x="5081714" y="787920"/>
                </a:lnTo>
                <a:lnTo>
                  <a:pt x="5043017" y="758520"/>
                </a:lnTo>
                <a:lnTo>
                  <a:pt x="5003927" y="729589"/>
                </a:lnTo>
                <a:lnTo>
                  <a:pt x="4964468" y="701154"/>
                </a:lnTo>
                <a:lnTo>
                  <a:pt x="4924628" y="673214"/>
                </a:lnTo>
                <a:lnTo>
                  <a:pt x="4884420" y="645782"/>
                </a:lnTo>
                <a:lnTo>
                  <a:pt x="4843843" y="618845"/>
                </a:lnTo>
                <a:lnTo>
                  <a:pt x="4802898" y="592404"/>
                </a:lnTo>
                <a:lnTo>
                  <a:pt x="4761611" y="566496"/>
                </a:lnTo>
                <a:lnTo>
                  <a:pt x="4719955" y="541096"/>
                </a:lnTo>
                <a:lnTo>
                  <a:pt x="4677969" y="516216"/>
                </a:lnTo>
                <a:lnTo>
                  <a:pt x="4635627" y="491858"/>
                </a:lnTo>
                <a:lnTo>
                  <a:pt x="4592942" y="468033"/>
                </a:lnTo>
                <a:lnTo>
                  <a:pt x="4549927" y="444754"/>
                </a:lnTo>
                <a:lnTo>
                  <a:pt x="4506582" y="422008"/>
                </a:lnTo>
                <a:lnTo>
                  <a:pt x="4462907" y="399796"/>
                </a:lnTo>
                <a:lnTo>
                  <a:pt x="4418914" y="378142"/>
                </a:lnTo>
                <a:lnTo>
                  <a:pt x="4374604" y="357035"/>
                </a:lnTo>
                <a:lnTo>
                  <a:pt x="4329976" y="336486"/>
                </a:lnTo>
                <a:lnTo>
                  <a:pt x="4285043" y="316509"/>
                </a:lnTo>
                <a:lnTo>
                  <a:pt x="4239806" y="297091"/>
                </a:lnTo>
                <a:lnTo>
                  <a:pt x="4194276" y="278244"/>
                </a:lnTo>
                <a:lnTo>
                  <a:pt x="4148442" y="259969"/>
                </a:lnTo>
                <a:lnTo>
                  <a:pt x="4102328" y="242277"/>
                </a:lnTo>
                <a:lnTo>
                  <a:pt x="4055922" y="225158"/>
                </a:lnTo>
                <a:lnTo>
                  <a:pt x="4009225" y="208648"/>
                </a:lnTo>
                <a:lnTo>
                  <a:pt x="3962260" y="192709"/>
                </a:lnTo>
                <a:lnTo>
                  <a:pt x="3915029" y="177380"/>
                </a:lnTo>
                <a:lnTo>
                  <a:pt x="3867518" y="162661"/>
                </a:lnTo>
                <a:lnTo>
                  <a:pt x="3819753" y="148539"/>
                </a:lnTo>
                <a:lnTo>
                  <a:pt x="3771722" y="135026"/>
                </a:lnTo>
                <a:lnTo>
                  <a:pt x="3723449" y="122123"/>
                </a:lnTo>
                <a:lnTo>
                  <a:pt x="3674910" y="109855"/>
                </a:lnTo>
                <a:lnTo>
                  <a:pt x="3626129" y="98196"/>
                </a:lnTo>
                <a:lnTo>
                  <a:pt x="3577120" y="87185"/>
                </a:lnTo>
                <a:lnTo>
                  <a:pt x="3527856" y="76796"/>
                </a:lnTo>
                <a:lnTo>
                  <a:pt x="3478377" y="67043"/>
                </a:lnTo>
                <a:lnTo>
                  <a:pt x="3428657" y="57924"/>
                </a:lnTo>
                <a:lnTo>
                  <a:pt x="3378720" y="49466"/>
                </a:lnTo>
                <a:lnTo>
                  <a:pt x="3328555" y="41656"/>
                </a:lnTo>
                <a:lnTo>
                  <a:pt x="3278187" y="34505"/>
                </a:lnTo>
                <a:lnTo>
                  <a:pt x="3227603" y="28003"/>
                </a:lnTo>
                <a:lnTo>
                  <a:pt x="3176816" y="22174"/>
                </a:lnTo>
                <a:lnTo>
                  <a:pt x="3125838" y="17018"/>
                </a:lnTo>
                <a:lnTo>
                  <a:pt x="3074644" y="12522"/>
                </a:lnTo>
                <a:lnTo>
                  <a:pt x="3023273" y="8724"/>
                </a:lnTo>
                <a:lnTo>
                  <a:pt x="2971711" y="5588"/>
                </a:lnTo>
                <a:lnTo>
                  <a:pt x="2919971" y="3149"/>
                </a:lnTo>
                <a:lnTo>
                  <a:pt x="2868041" y="1409"/>
                </a:lnTo>
                <a:lnTo>
                  <a:pt x="2815945" y="355"/>
                </a:lnTo>
                <a:lnTo>
                  <a:pt x="2763672" y="0"/>
                </a:lnTo>
                <a:lnTo>
                  <a:pt x="2715260" y="304"/>
                </a:lnTo>
                <a:lnTo>
                  <a:pt x="2667000" y="1206"/>
                </a:lnTo>
                <a:lnTo>
                  <a:pt x="2618879" y="2705"/>
                </a:lnTo>
                <a:lnTo>
                  <a:pt x="2570924" y="4800"/>
                </a:lnTo>
                <a:lnTo>
                  <a:pt x="2523109" y="7480"/>
                </a:lnTo>
                <a:lnTo>
                  <a:pt x="2475458" y="10756"/>
                </a:lnTo>
                <a:lnTo>
                  <a:pt x="2427973" y="14605"/>
                </a:lnTo>
                <a:lnTo>
                  <a:pt x="2380653" y="19050"/>
                </a:lnTo>
                <a:lnTo>
                  <a:pt x="2333498" y="24053"/>
                </a:lnTo>
                <a:lnTo>
                  <a:pt x="2286520" y="29641"/>
                </a:lnTo>
                <a:lnTo>
                  <a:pt x="2239721" y="35788"/>
                </a:lnTo>
                <a:lnTo>
                  <a:pt x="2193099" y="42506"/>
                </a:lnTo>
                <a:lnTo>
                  <a:pt x="2146668" y="49784"/>
                </a:lnTo>
                <a:lnTo>
                  <a:pt x="2100414" y="57632"/>
                </a:lnTo>
                <a:lnTo>
                  <a:pt x="2054352" y="66014"/>
                </a:lnTo>
                <a:lnTo>
                  <a:pt x="2008492" y="74968"/>
                </a:lnTo>
                <a:lnTo>
                  <a:pt x="1962823" y="84455"/>
                </a:lnTo>
                <a:lnTo>
                  <a:pt x="1917357" y="94488"/>
                </a:lnTo>
                <a:lnTo>
                  <a:pt x="1872107" y="105067"/>
                </a:lnTo>
                <a:lnTo>
                  <a:pt x="1827047" y="116179"/>
                </a:lnTo>
                <a:lnTo>
                  <a:pt x="1782216" y="127825"/>
                </a:lnTo>
                <a:lnTo>
                  <a:pt x="1737601" y="140004"/>
                </a:lnTo>
                <a:lnTo>
                  <a:pt x="1693189" y="152704"/>
                </a:lnTo>
                <a:lnTo>
                  <a:pt x="1649018" y="165925"/>
                </a:lnTo>
                <a:lnTo>
                  <a:pt x="1605064" y="179679"/>
                </a:lnTo>
                <a:lnTo>
                  <a:pt x="1561338" y="193929"/>
                </a:lnTo>
                <a:lnTo>
                  <a:pt x="1517853" y="208699"/>
                </a:lnTo>
                <a:lnTo>
                  <a:pt x="1474609" y="223989"/>
                </a:lnTo>
                <a:lnTo>
                  <a:pt x="1431594" y="239763"/>
                </a:lnTo>
                <a:lnTo>
                  <a:pt x="1388833" y="256057"/>
                </a:lnTo>
                <a:lnTo>
                  <a:pt x="1346314" y="272834"/>
                </a:lnTo>
                <a:lnTo>
                  <a:pt x="1304048" y="290118"/>
                </a:lnTo>
                <a:lnTo>
                  <a:pt x="1262049" y="307886"/>
                </a:lnTo>
                <a:lnTo>
                  <a:pt x="1220292" y="326136"/>
                </a:lnTo>
                <a:lnTo>
                  <a:pt x="1178801" y="344881"/>
                </a:lnTo>
                <a:lnTo>
                  <a:pt x="1137589" y="364096"/>
                </a:lnTo>
                <a:lnTo>
                  <a:pt x="1096632" y="383794"/>
                </a:lnTo>
                <a:lnTo>
                  <a:pt x="1055954" y="403961"/>
                </a:lnTo>
                <a:lnTo>
                  <a:pt x="1015555" y="424599"/>
                </a:lnTo>
                <a:lnTo>
                  <a:pt x="975423" y="445706"/>
                </a:lnTo>
                <a:lnTo>
                  <a:pt x="935583" y="467271"/>
                </a:lnTo>
                <a:lnTo>
                  <a:pt x="896035" y="489292"/>
                </a:lnTo>
                <a:lnTo>
                  <a:pt x="856780" y="511771"/>
                </a:lnTo>
                <a:lnTo>
                  <a:pt x="817816" y="534695"/>
                </a:lnTo>
                <a:lnTo>
                  <a:pt x="779145" y="558076"/>
                </a:lnTo>
                <a:lnTo>
                  <a:pt x="740778" y="581901"/>
                </a:lnTo>
                <a:lnTo>
                  <a:pt x="702716" y="606158"/>
                </a:lnTo>
                <a:lnTo>
                  <a:pt x="664959" y="630859"/>
                </a:lnTo>
                <a:lnTo>
                  <a:pt x="627519" y="655993"/>
                </a:lnTo>
                <a:lnTo>
                  <a:pt x="590397" y="681558"/>
                </a:lnTo>
                <a:lnTo>
                  <a:pt x="553593" y="707542"/>
                </a:lnTo>
                <a:lnTo>
                  <a:pt x="517118" y="733958"/>
                </a:lnTo>
                <a:lnTo>
                  <a:pt x="480961" y="760780"/>
                </a:lnTo>
                <a:lnTo>
                  <a:pt x="445135" y="788035"/>
                </a:lnTo>
                <a:lnTo>
                  <a:pt x="409638" y="815695"/>
                </a:lnTo>
                <a:lnTo>
                  <a:pt x="374484" y="843762"/>
                </a:lnTo>
                <a:lnTo>
                  <a:pt x="339674" y="872236"/>
                </a:lnTo>
                <a:lnTo>
                  <a:pt x="305206" y="901103"/>
                </a:lnTo>
                <a:lnTo>
                  <a:pt x="271081" y="930376"/>
                </a:lnTo>
                <a:lnTo>
                  <a:pt x="237312" y="960043"/>
                </a:lnTo>
                <a:lnTo>
                  <a:pt x="203898" y="990104"/>
                </a:lnTo>
                <a:lnTo>
                  <a:pt x="170853" y="1020546"/>
                </a:lnTo>
                <a:lnTo>
                  <a:pt x="138150" y="1051369"/>
                </a:lnTo>
                <a:lnTo>
                  <a:pt x="105829" y="1082586"/>
                </a:lnTo>
                <a:lnTo>
                  <a:pt x="73863" y="1114171"/>
                </a:lnTo>
                <a:lnTo>
                  <a:pt x="42278" y="1146124"/>
                </a:lnTo>
                <a:lnTo>
                  <a:pt x="11074" y="1178445"/>
                </a:lnTo>
                <a:lnTo>
                  <a:pt x="0" y="1190205"/>
                </a:lnTo>
                <a:lnTo>
                  <a:pt x="0" y="1746935"/>
                </a:lnTo>
                <a:lnTo>
                  <a:pt x="31965" y="1704657"/>
                </a:lnTo>
                <a:lnTo>
                  <a:pt x="59575" y="1669262"/>
                </a:lnTo>
                <a:lnTo>
                  <a:pt x="87630" y="1634236"/>
                </a:lnTo>
                <a:lnTo>
                  <a:pt x="116141" y="1599590"/>
                </a:lnTo>
                <a:lnTo>
                  <a:pt x="145084" y="1565313"/>
                </a:lnTo>
                <a:lnTo>
                  <a:pt x="174459" y="1531429"/>
                </a:lnTo>
                <a:lnTo>
                  <a:pt x="204266" y="1497926"/>
                </a:lnTo>
                <a:lnTo>
                  <a:pt x="234505" y="1464818"/>
                </a:lnTo>
                <a:lnTo>
                  <a:pt x="265163" y="1432115"/>
                </a:lnTo>
                <a:lnTo>
                  <a:pt x="296252" y="1399806"/>
                </a:lnTo>
                <a:lnTo>
                  <a:pt x="327736" y="1367904"/>
                </a:lnTo>
                <a:lnTo>
                  <a:pt x="359651" y="1336408"/>
                </a:lnTo>
                <a:lnTo>
                  <a:pt x="391960" y="1305331"/>
                </a:lnTo>
                <a:lnTo>
                  <a:pt x="424662" y="1274660"/>
                </a:lnTo>
                <a:lnTo>
                  <a:pt x="457771" y="1244434"/>
                </a:lnTo>
                <a:lnTo>
                  <a:pt x="491274" y="1214615"/>
                </a:lnTo>
                <a:lnTo>
                  <a:pt x="525157" y="1185240"/>
                </a:lnTo>
                <a:lnTo>
                  <a:pt x="559435" y="1156296"/>
                </a:lnTo>
                <a:lnTo>
                  <a:pt x="594080" y="1127798"/>
                </a:lnTo>
                <a:lnTo>
                  <a:pt x="629107" y="1099731"/>
                </a:lnTo>
                <a:lnTo>
                  <a:pt x="664514" y="1072121"/>
                </a:lnTo>
                <a:lnTo>
                  <a:pt x="700278" y="1044968"/>
                </a:lnTo>
                <a:lnTo>
                  <a:pt x="736409" y="1018273"/>
                </a:lnTo>
                <a:lnTo>
                  <a:pt x="772883" y="992035"/>
                </a:lnTo>
                <a:lnTo>
                  <a:pt x="809726" y="966266"/>
                </a:lnTo>
                <a:lnTo>
                  <a:pt x="846912" y="940968"/>
                </a:lnTo>
                <a:lnTo>
                  <a:pt x="884453" y="916139"/>
                </a:lnTo>
                <a:lnTo>
                  <a:pt x="922324" y="891794"/>
                </a:lnTo>
                <a:lnTo>
                  <a:pt x="960539" y="867930"/>
                </a:lnTo>
                <a:lnTo>
                  <a:pt x="999083" y="844550"/>
                </a:lnTo>
                <a:lnTo>
                  <a:pt x="1037958" y="821664"/>
                </a:lnTo>
                <a:lnTo>
                  <a:pt x="1077150" y="799274"/>
                </a:lnTo>
                <a:lnTo>
                  <a:pt x="1116660" y="777392"/>
                </a:lnTo>
                <a:lnTo>
                  <a:pt x="1156487" y="756005"/>
                </a:lnTo>
                <a:lnTo>
                  <a:pt x="1196632" y="735139"/>
                </a:lnTo>
                <a:lnTo>
                  <a:pt x="1237081" y="714781"/>
                </a:lnTo>
                <a:lnTo>
                  <a:pt x="1277823" y="694931"/>
                </a:lnTo>
                <a:lnTo>
                  <a:pt x="1318869" y="675614"/>
                </a:lnTo>
                <a:lnTo>
                  <a:pt x="1360208" y="656818"/>
                </a:lnTo>
                <a:lnTo>
                  <a:pt x="1401838" y="638556"/>
                </a:lnTo>
                <a:lnTo>
                  <a:pt x="1443748" y="620826"/>
                </a:lnTo>
                <a:lnTo>
                  <a:pt x="1485950" y="603643"/>
                </a:lnTo>
                <a:lnTo>
                  <a:pt x="1528419" y="586994"/>
                </a:lnTo>
                <a:lnTo>
                  <a:pt x="1571155" y="570903"/>
                </a:lnTo>
                <a:lnTo>
                  <a:pt x="1614170" y="555358"/>
                </a:lnTo>
                <a:lnTo>
                  <a:pt x="1657438" y="540372"/>
                </a:lnTo>
                <a:lnTo>
                  <a:pt x="1700974" y="525945"/>
                </a:lnTo>
                <a:lnTo>
                  <a:pt x="1744751" y="512089"/>
                </a:lnTo>
                <a:lnTo>
                  <a:pt x="1788795" y="498792"/>
                </a:lnTo>
                <a:lnTo>
                  <a:pt x="1833067" y="486079"/>
                </a:lnTo>
                <a:lnTo>
                  <a:pt x="1877593" y="473938"/>
                </a:lnTo>
                <a:lnTo>
                  <a:pt x="1922348" y="462381"/>
                </a:lnTo>
                <a:lnTo>
                  <a:pt x="1967344" y="451408"/>
                </a:lnTo>
                <a:lnTo>
                  <a:pt x="2012569" y="441032"/>
                </a:lnTo>
                <a:lnTo>
                  <a:pt x="2058009" y="431253"/>
                </a:lnTo>
                <a:lnTo>
                  <a:pt x="2103678" y="422071"/>
                </a:lnTo>
                <a:lnTo>
                  <a:pt x="2149564" y="413486"/>
                </a:lnTo>
                <a:lnTo>
                  <a:pt x="2195652" y="405523"/>
                </a:lnTo>
                <a:lnTo>
                  <a:pt x="2241956" y="398170"/>
                </a:lnTo>
                <a:lnTo>
                  <a:pt x="2288451" y="391426"/>
                </a:lnTo>
                <a:lnTo>
                  <a:pt x="2335149" y="385305"/>
                </a:lnTo>
                <a:lnTo>
                  <a:pt x="2382050" y="379818"/>
                </a:lnTo>
                <a:lnTo>
                  <a:pt x="2429129" y="374954"/>
                </a:lnTo>
                <a:lnTo>
                  <a:pt x="2476398" y="370725"/>
                </a:lnTo>
                <a:lnTo>
                  <a:pt x="2523858" y="367131"/>
                </a:lnTo>
                <a:lnTo>
                  <a:pt x="2571483" y="364185"/>
                </a:lnTo>
                <a:lnTo>
                  <a:pt x="2619286" y="361886"/>
                </a:lnTo>
                <a:lnTo>
                  <a:pt x="2667254" y="360235"/>
                </a:lnTo>
                <a:lnTo>
                  <a:pt x="2715387" y="359244"/>
                </a:lnTo>
                <a:lnTo>
                  <a:pt x="2763672" y="358914"/>
                </a:lnTo>
                <a:lnTo>
                  <a:pt x="2816237" y="359308"/>
                </a:lnTo>
                <a:lnTo>
                  <a:pt x="2868612" y="360476"/>
                </a:lnTo>
                <a:lnTo>
                  <a:pt x="2920796" y="362432"/>
                </a:lnTo>
                <a:lnTo>
                  <a:pt x="2972778" y="365150"/>
                </a:lnTo>
                <a:lnTo>
                  <a:pt x="3024555" y="368642"/>
                </a:lnTo>
                <a:lnTo>
                  <a:pt x="3076117" y="372897"/>
                </a:lnTo>
                <a:lnTo>
                  <a:pt x="3127464" y="377888"/>
                </a:lnTo>
                <a:lnTo>
                  <a:pt x="3178581" y="383641"/>
                </a:lnTo>
                <a:lnTo>
                  <a:pt x="3229483" y="390144"/>
                </a:lnTo>
                <a:lnTo>
                  <a:pt x="3280143" y="397370"/>
                </a:lnTo>
                <a:lnTo>
                  <a:pt x="3330562" y="405333"/>
                </a:lnTo>
                <a:lnTo>
                  <a:pt x="3380740" y="414020"/>
                </a:lnTo>
                <a:lnTo>
                  <a:pt x="3430651" y="423430"/>
                </a:lnTo>
                <a:lnTo>
                  <a:pt x="3480320" y="433565"/>
                </a:lnTo>
                <a:lnTo>
                  <a:pt x="3529723" y="444398"/>
                </a:lnTo>
                <a:lnTo>
                  <a:pt x="3578860" y="455930"/>
                </a:lnTo>
                <a:lnTo>
                  <a:pt x="3627729" y="468172"/>
                </a:lnTo>
                <a:lnTo>
                  <a:pt x="3676319" y="481101"/>
                </a:lnTo>
                <a:lnTo>
                  <a:pt x="3724618" y="494728"/>
                </a:lnTo>
                <a:lnTo>
                  <a:pt x="3772624" y="509028"/>
                </a:lnTo>
                <a:lnTo>
                  <a:pt x="3820337" y="524002"/>
                </a:lnTo>
                <a:lnTo>
                  <a:pt x="3867759" y="539648"/>
                </a:lnTo>
                <a:lnTo>
                  <a:pt x="3914864" y="555967"/>
                </a:lnTo>
                <a:lnTo>
                  <a:pt x="3961663" y="572935"/>
                </a:lnTo>
                <a:lnTo>
                  <a:pt x="4008132" y="590562"/>
                </a:lnTo>
                <a:lnTo>
                  <a:pt x="4054284" y="608838"/>
                </a:lnTo>
                <a:lnTo>
                  <a:pt x="4100118" y="627761"/>
                </a:lnTo>
                <a:lnTo>
                  <a:pt x="4145610" y="647319"/>
                </a:lnTo>
                <a:lnTo>
                  <a:pt x="4190758" y="667512"/>
                </a:lnTo>
                <a:lnTo>
                  <a:pt x="4235564" y="688314"/>
                </a:lnTo>
                <a:lnTo>
                  <a:pt x="4280014" y="709752"/>
                </a:lnTo>
                <a:lnTo>
                  <a:pt x="4324108" y="731812"/>
                </a:lnTo>
                <a:lnTo>
                  <a:pt x="4367847" y="754468"/>
                </a:lnTo>
                <a:lnTo>
                  <a:pt x="4411205" y="777735"/>
                </a:lnTo>
                <a:lnTo>
                  <a:pt x="4454207" y="801598"/>
                </a:lnTo>
                <a:lnTo>
                  <a:pt x="4496816" y="826046"/>
                </a:lnTo>
                <a:lnTo>
                  <a:pt x="4539043" y="851090"/>
                </a:lnTo>
                <a:lnTo>
                  <a:pt x="4580877" y="876719"/>
                </a:lnTo>
                <a:lnTo>
                  <a:pt x="4622330" y="902919"/>
                </a:lnTo>
                <a:lnTo>
                  <a:pt x="4663364" y="929690"/>
                </a:lnTo>
                <a:lnTo>
                  <a:pt x="4704004" y="957033"/>
                </a:lnTo>
                <a:lnTo>
                  <a:pt x="4744224" y="984923"/>
                </a:lnTo>
                <a:lnTo>
                  <a:pt x="4784026" y="1013383"/>
                </a:lnTo>
                <a:lnTo>
                  <a:pt x="4823409" y="1042377"/>
                </a:lnTo>
                <a:lnTo>
                  <a:pt x="4862360" y="1071918"/>
                </a:lnTo>
                <a:lnTo>
                  <a:pt x="4900879" y="1102004"/>
                </a:lnTo>
                <a:lnTo>
                  <a:pt x="4938954" y="1132611"/>
                </a:lnTo>
                <a:lnTo>
                  <a:pt x="4976584" y="1163751"/>
                </a:lnTo>
                <a:lnTo>
                  <a:pt x="5013757" y="1195412"/>
                </a:lnTo>
                <a:lnTo>
                  <a:pt x="5050472" y="1227582"/>
                </a:lnTo>
                <a:lnTo>
                  <a:pt x="5086731" y="1260259"/>
                </a:lnTo>
                <a:lnTo>
                  <a:pt x="5122519" y="1293444"/>
                </a:lnTo>
                <a:lnTo>
                  <a:pt x="5157838" y="1327137"/>
                </a:lnTo>
                <a:lnTo>
                  <a:pt x="5192674" y="1361313"/>
                </a:lnTo>
                <a:lnTo>
                  <a:pt x="5446585" y="1107744"/>
                </a:lnTo>
                <a:close/>
              </a:path>
            </a:pathLst>
          </a:custGeom>
          <a:solidFill>
            <a:srgbClr val="EF7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7">
            <a:extLst>
              <a:ext uri="{FF2B5EF4-FFF2-40B4-BE49-F238E27FC236}">
                <a16:creationId xmlns:a16="http://schemas.microsoft.com/office/drawing/2014/main" id="{54C47454-BFE4-CAFD-04E9-85FED50E79A2}"/>
              </a:ext>
            </a:extLst>
          </p:cNvPr>
          <p:cNvSpPr txBox="1"/>
          <p:nvPr/>
        </p:nvSpPr>
        <p:spPr>
          <a:xfrm>
            <a:off x="673100" y="588570"/>
            <a:ext cx="1562735" cy="61912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Enghreifftiau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elusennau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yw: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2D64DD7-6E05-7304-A9DD-08CE914BBC1A}"/>
              </a:ext>
            </a:extLst>
          </p:cNvPr>
          <p:cNvGrpSpPr/>
          <p:nvPr/>
        </p:nvGrpSpPr>
        <p:grpSpPr>
          <a:xfrm>
            <a:off x="5788649" y="7505700"/>
            <a:ext cx="2299335" cy="2190634"/>
            <a:chOff x="5788649" y="3003429"/>
            <a:chExt cx="2299335" cy="2190634"/>
          </a:xfrm>
        </p:grpSpPr>
        <p:sp>
          <p:nvSpPr>
            <p:cNvPr id="35" name="object 6">
              <a:extLst>
                <a:ext uri="{FF2B5EF4-FFF2-40B4-BE49-F238E27FC236}">
                  <a16:creationId xmlns:a16="http://schemas.microsoft.com/office/drawing/2014/main" id="{DB179EF7-8039-A262-554B-F8EC1327B4F4}"/>
                </a:ext>
              </a:extLst>
            </p:cNvPr>
            <p:cNvSpPr txBox="1"/>
            <p:nvPr/>
          </p:nvSpPr>
          <p:spPr>
            <a:xfrm>
              <a:off x="5788649" y="4894343"/>
              <a:ext cx="229933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rgbClr val="FFFFFF"/>
                  </a:solidFill>
                  <a:latin typeface="Arial"/>
                  <a:cs typeface="Arial"/>
                </a:rPr>
                <a:t>Gwobr</a:t>
              </a:r>
              <a:r>
                <a:rPr sz="1800" b="1" spc="-6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800" b="1" dirty="0">
                  <a:solidFill>
                    <a:srgbClr val="FFFFFF"/>
                  </a:solidFill>
                  <a:latin typeface="Arial"/>
                  <a:cs typeface="Arial"/>
                </a:rPr>
                <a:t>Dug</a:t>
              </a:r>
              <a:r>
                <a:rPr sz="1800" b="1" spc="-5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800" b="1" spc="-10" dirty="0">
                  <a:solidFill>
                    <a:srgbClr val="FFFFFF"/>
                  </a:solidFill>
                  <a:latin typeface="Arial"/>
                  <a:cs typeface="Arial"/>
                </a:rPr>
                <a:t>Caeredin</a:t>
              </a:r>
              <a:endParaRPr sz="1800" dirty="0">
                <a:latin typeface="Arial"/>
                <a:cs typeface="Arial"/>
              </a:endParaRPr>
            </a:p>
          </p:txBody>
        </p:sp>
        <p:pic>
          <p:nvPicPr>
            <p:cNvPr id="36" name="object 10">
              <a:extLst>
                <a:ext uri="{FF2B5EF4-FFF2-40B4-BE49-F238E27FC236}">
                  <a16:creationId xmlns:a16="http://schemas.microsoft.com/office/drawing/2014/main" id="{8D348E31-9013-B8F4-2463-052FFC4F4DB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29604" y="3003429"/>
              <a:ext cx="1816988" cy="181699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DECC2F1-FAB1-8F98-E1AD-93C6D4165D26}"/>
              </a:ext>
            </a:extLst>
          </p:cNvPr>
          <p:cNvGrpSpPr/>
          <p:nvPr/>
        </p:nvGrpSpPr>
        <p:grpSpPr>
          <a:xfrm>
            <a:off x="2794000" y="487794"/>
            <a:ext cx="1817001" cy="2208949"/>
            <a:chOff x="2425192" y="487794"/>
            <a:chExt cx="1817001" cy="2208949"/>
          </a:xfrm>
        </p:grpSpPr>
        <p:pic>
          <p:nvPicPr>
            <p:cNvPr id="38" name="object 8">
              <a:extLst>
                <a:ext uri="{FF2B5EF4-FFF2-40B4-BE49-F238E27FC236}">
                  <a16:creationId xmlns:a16="http://schemas.microsoft.com/office/drawing/2014/main" id="{CD868356-B534-0004-68E5-725CBD167DE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25192" y="487794"/>
              <a:ext cx="1817001" cy="1816989"/>
            </a:xfrm>
            <a:prstGeom prst="rect">
              <a:avLst/>
            </a:prstGeom>
          </p:spPr>
        </p:pic>
        <p:sp>
          <p:nvSpPr>
            <p:cNvPr id="39" name="object 12">
              <a:extLst>
                <a:ext uri="{FF2B5EF4-FFF2-40B4-BE49-F238E27FC236}">
                  <a16:creationId xmlns:a16="http://schemas.microsoft.com/office/drawing/2014/main" id="{CBE9F79F-F1A3-6E00-731C-86C9B701BAB5}"/>
                </a:ext>
              </a:extLst>
            </p:cNvPr>
            <p:cNvSpPr txBox="1"/>
            <p:nvPr/>
          </p:nvSpPr>
          <p:spPr>
            <a:xfrm>
              <a:off x="2641611" y="2397023"/>
              <a:ext cx="138493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rgbClr val="FFFFFF"/>
                  </a:solidFill>
                  <a:latin typeface="Arial"/>
                  <a:cs typeface="Arial"/>
                </a:rPr>
                <a:t>WWF</a:t>
              </a:r>
              <a:r>
                <a:rPr sz="1800" b="1" spc="-4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800" b="1" spc="-10" dirty="0">
                  <a:solidFill>
                    <a:srgbClr val="FFFFFF"/>
                  </a:solidFill>
                  <a:latin typeface="Arial"/>
                  <a:cs typeface="Arial"/>
                </a:rPr>
                <a:t>Cymru</a:t>
              </a:r>
              <a:endParaRPr sz="1800" dirty="0">
                <a:latin typeface="Arial"/>
                <a:cs typeface="Arial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BAF6662-8140-77E2-C311-14665173F264}"/>
              </a:ext>
            </a:extLst>
          </p:cNvPr>
          <p:cNvGrpSpPr/>
          <p:nvPr/>
        </p:nvGrpSpPr>
        <p:grpSpPr>
          <a:xfrm>
            <a:off x="5159908" y="487800"/>
            <a:ext cx="1816989" cy="2208943"/>
            <a:chOff x="4791100" y="487800"/>
            <a:chExt cx="1816989" cy="2208943"/>
          </a:xfrm>
        </p:grpSpPr>
        <p:pic>
          <p:nvPicPr>
            <p:cNvPr id="41" name="object 11">
              <a:extLst>
                <a:ext uri="{FF2B5EF4-FFF2-40B4-BE49-F238E27FC236}">
                  <a16:creationId xmlns:a16="http://schemas.microsoft.com/office/drawing/2014/main" id="{E37AC218-8E78-B230-6196-E2C709954DB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91100" y="487800"/>
              <a:ext cx="1816989" cy="1816983"/>
            </a:xfrm>
            <a:prstGeom prst="rect">
              <a:avLst/>
            </a:prstGeom>
          </p:spPr>
        </p:pic>
        <p:sp>
          <p:nvSpPr>
            <p:cNvPr id="42" name="object 13">
              <a:extLst>
                <a:ext uri="{FF2B5EF4-FFF2-40B4-BE49-F238E27FC236}">
                  <a16:creationId xmlns:a16="http://schemas.microsoft.com/office/drawing/2014/main" id="{559BBDF2-80D8-317B-1A72-8E4E533D481B}"/>
                </a:ext>
              </a:extLst>
            </p:cNvPr>
            <p:cNvSpPr txBox="1"/>
            <p:nvPr/>
          </p:nvSpPr>
          <p:spPr>
            <a:xfrm>
              <a:off x="4892986" y="2397023"/>
              <a:ext cx="161353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rgbClr val="FFFFFF"/>
                  </a:solidFill>
                  <a:latin typeface="Arial"/>
                  <a:cs typeface="Arial"/>
                </a:rPr>
                <a:t>NSPCC</a:t>
              </a:r>
              <a:r>
                <a:rPr sz="1800" b="1" spc="-2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800" b="1" spc="-10" dirty="0">
                  <a:solidFill>
                    <a:srgbClr val="FFFFFF"/>
                  </a:solidFill>
                  <a:latin typeface="Arial"/>
                  <a:cs typeface="Arial"/>
                </a:rPr>
                <a:t>Cymru</a:t>
              </a:r>
              <a:endParaRPr sz="1800" dirty="0">
                <a:latin typeface="Arial"/>
                <a:cs typeface="Arial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E3A8A0-BF00-AB72-AEAD-DEE830D6C559}"/>
              </a:ext>
            </a:extLst>
          </p:cNvPr>
          <p:cNvGrpSpPr/>
          <p:nvPr/>
        </p:nvGrpSpPr>
        <p:grpSpPr>
          <a:xfrm>
            <a:off x="6419392" y="2982919"/>
            <a:ext cx="1816991" cy="2208949"/>
            <a:chOff x="7132368" y="487794"/>
            <a:chExt cx="1816991" cy="2208949"/>
          </a:xfrm>
        </p:grpSpPr>
        <p:pic>
          <p:nvPicPr>
            <p:cNvPr id="44" name="object 9">
              <a:extLst>
                <a:ext uri="{FF2B5EF4-FFF2-40B4-BE49-F238E27FC236}">
                  <a16:creationId xmlns:a16="http://schemas.microsoft.com/office/drawing/2014/main" id="{14B27362-0328-024B-9FFC-32F00D06372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32368" y="487794"/>
              <a:ext cx="1816991" cy="1816990"/>
            </a:xfrm>
            <a:prstGeom prst="rect">
              <a:avLst/>
            </a:prstGeom>
          </p:spPr>
        </p:pic>
        <p:sp>
          <p:nvSpPr>
            <p:cNvPr id="45" name="object 14">
              <a:extLst>
                <a:ext uri="{FF2B5EF4-FFF2-40B4-BE49-F238E27FC236}">
                  <a16:creationId xmlns:a16="http://schemas.microsoft.com/office/drawing/2014/main" id="{EFECC0EC-550F-19B3-4CC1-D5A86701B715}"/>
                </a:ext>
              </a:extLst>
            </p:cNvPr>
            <p:cNvSpPr txBox="1"/>
            <p:nvPr/>
          </p:nvSpPr>
          <p:spPr>
            <a:xfrm>
              <a:off x="7316801" y="2397023"/>
              <a:ext cx="144843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rgbClr val="FFFFFF"/>
                  </a:solidFill>
                  <a:latin typeface="Arial"/>
                  <a:cs typeface="Arial"/>
                </a:rPr>
                <a:t>RSPB</a:t>
              </a:r>
              <a:r>
                <a:rPr sz="1800" b="1" spc="-1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800" b="1" spc="-10" dirty="0">
                  <a:solidFill>
                    <a:srgbClr val="FFFFFF"/>
                  </a:solidFill>
                  <a:latin typeface="Arial"/>
                  <a:cs typeface="Arial"/>
                </a:rPr>
                <a:t>Cymru</a:t>
              </a:r>
              <a:endParaRPr sz="1800" dirty="0">
                <a:latin typeface="Arial"/>
                <a:cs typeface="Arial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01B328E-D77E-63FF-9A02-6F1384C2819B}"/>
              </a:ext>
            </a:extLst>
          </p:cNvPr>
          <p:cNvGrpSpPr/>
          <p:nvPr/>
        </p:nvGrpSpPr>
        <p:grpSpPr>
          <a:xfrm>
            <a:off x="3945741" y="3003435"/>
            <a:ext cx="1918970" cy="2190628"/>
            <a:chOff x="3446349" y="3003435"/>
            <a:chExt cx="1918970" cy="2190628"/>
          </a:xfrm>
        </p:grpSpPr>
        <p:pic>
          <p:nvPicPr>
            <p:cNvPr id="47" name="object 5">
              <a:extLst>
                <a:ext uri="{FF2B5EF4-FFF2-40B4-BE49-F238E27FC236}">
                  <a16:creationId xmlns:a16="http://schemas.microsoft.com/office/drawing/2014/main" id="{81EA8F5A-44A0-7AF3-B1D0-C33DF49D004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96995" y="3003435"/>
              <a:ext cx="1816989" cy="1816983"/>
            </a:xfrm>
            <a:prstGeom prst="rect">
              <a:avLst/>
            </a:prstGeom>
          </p:spPr>
        </p:pic>
        <p:sp>
          <p:nvSpPr>
            <p:cNvPr id="48" name="object 15">
              <a:extLst>
                <a:ext uri="{FF2B5EF4-FFF2-40B4-BE49-F238E27FC236}">
                  <a16:creationId xmlns:a16="http://schemas.microsoft.com/office/drawing/2014/main" id="{D13B2F1E-E6B9-CE6E-62BA-D12149E0242B}"/>
                </a:ext>
              </a:extLst>
            </p:cNvPr>
            <p:cNvSpPr txBox="1"/>
            <p:nvPr/>
          </p:nvSpPr>
          <p:spPr>
            <a:xfrm>
              <a:off x="3446349" y="4894343"/>
              <a:ext cx="191897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rgbClr val="FFFFFF"/>
                  </a:solidFill>
                  <a:latin typeface="Arial"/>
                  <a:cs typeface="Arial"/>
                </a:rPr>
                <a:t>Macmillan </a:t>
              </a:r>
              <a:r>
                <a:rPr sz="1800" b="1" spc="-10" dirty="0">
                  <a:solidFill>
                    <a:srgbClr val="FFFFFF"/>
                  </a:solidFill>
                  <a:latin typeface="Arial"/>
                  <a:cs typeface="Arial"/>
                </a:rPr>
                <a:t>Cymru</a:t>
              </a:r>
              <a:endParaRPr sz="1800" dirty="0">
                <a:latin typeface="Arial"/>
                <a:cs typeface="Arial"/>
              </a:endParaRPr>
            </a:p>
          </p:txBody>
        </p:sp>
      </p:grpSp>
      <p:sp>
        <p:nvSpPr>
          <p:cNvPr id="49" name="object 16">
            <a:extLst>
              <a:ext uri="{FF2B5EF4-FFF2-40B4-BE49-F238E27FC236}">
                <a16:creationId xmlns:a16="http://schemas.microsoft.com/office/drawing/2014/main" id="{18165B43-E175-AF13-2EF8-2A9A00F2B255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85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D988D-AD93-922C-924B-DB29B811D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3C0B7B80-CCAE-ABA3-D64B-EC7DDB3714F9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033C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5EDE5443-7025-F6FB-EFB0-207B3BFAAE8C}"/>
              </a:ext>
            </a:extLst>
          </p:cNvPr>
          <p:cNvSpPr/>
          <p:nvPr/>
        </p:nvSpPr>
        <p:spPr>
          <a:xfrm>
            <a:off x="2000879" y="911034"/>
            <a:ext cx="6513830" cy="4118610"/>
          </a:xfrm>
          <a:custGeom>
            <a:avLst/>
            <a:gdLst/>
            <a:ahLst/>
            <a:cxnLst/>
            <a:rect l="l" t="t" r="r" b="b"/>
            <a:pathLst>
              <a:path w="6513830" h="4118610">
                <a:moveTo>
                  <a:pt x="4454601" y="0"/>
                </a:moveTo>
                <a:lnTo>
                  <a:pt x="2059076" y="0"/>
                </a:lnTo>
                <a:lnTo>
                  <a:pt x="2010668" y="565"/>
                </a:lnTo>
                <a:lnTo>
                  <a:pt x="1962525" y="2252"/>
                </a:lnTo>
                <a:lnTo>
                  <a:pt x="1914659" y="5049"/>
                </a:lnTo>
                <a:lnTo>
                  <a:pt x="1867083" y="8942"/>
                </a:lnTo>
                <a:lnTo>
                  <a:pt x="1819810" y="13920"/>
                </a:lnTo>
                <a:lnTo>
                  <a:pt x="1772852" y="19969"/>
                </a:lnTo>
                <a:lnTo>
                  <a:pt x="1726222" y="27077"/>
                </a:lnTo>
                <a:lnTo>
                  <a:pt x="1679932" y="35231"/>
                </a:lnTo>
                <a:lnTo>
                  <a:pt x="1633995" y="44420"/>
                </a:lnTo>
                <a:lnTo>
                  <a:pt x="1588424" y="54629"/>
                </a:lnTo>
                <a:lnTo>
                  <a:pt x="1543231" y="65847"/>
                </a:lnTo>
                <a:lnTo>
                  <a:pt x="1498429" y="78061"/>
                </a:lnTo>
                <a:lnTo>
                  <a:pt x="1454031" y="91258"/>
                </a:lnTo>
                <a:lnTo>
                  <a:pt x="1410048" y="105426"/>
                </a:lnTo>
                <a:lnTo>
                  <a:pt x="1366494" y="120552"/>
                </a:lnTo>
                <a:lnTo>
                  <a:pt x="1323382" y="136624"/>
                </a:lnTo>
                <a:lnTo>
                  <a:pt x="1280723" y="153628"/>
                </a:lnTo>
                <a:lnTo>
                  <a:pt x="1238531" y="171553"/>
                </a:lnTo>
                <a:lnTo>
                  <a:pt x="1196817" y="190385"/>
                </a:lnTo>
                <a:lnTo>
                  <a:pt x="1155596" y="210113"/>
                </a:lnTo>
                <a:lnTo>
                  <a:pt x="1114879" y="230723"/>
                </a:lnTo>
                <a:lnTo>
                  <a:pt x="1074678" y="252202"/>
                </a:lnTo>
                <a:lnTo>
                  <a:pt x="1035007" y="274539"/>
                </a:lnTo>
                <a:lnTo>
                  <a:pt x="995879" y="297721"/>
                </a:lnTo>
                <a:lnTo>
                  <a:pt x="957305" y="321735"/>
                </a:lnTo>
                <a:lnTo>
                  <a:pt x="919298" y="346568"/>
                </a:lnTo>
                <a:lnTo>
                  <a:pt x="881871" y="372208"/>
                </a:lnTo>
                <a:lnTo>
                  <a:pt x="845037" y="398642"/>
                </a:lnTo>
                <a:lnTo>
                  <a:pt x="808808" y="425857"/>
                </a:lnTo>
                <a:lnTo>
                  <a:pt x="773196" y="453842"/>
                </a:lnTo>
                <a:lnTo>
                  <a:pt x="738215" y="482583"/>
                </a:lnTo>
                <a:lnTo>
                  <a:pt x="703877" y="512068"/>
                </a:lnTo>
                <a:lnTo>
                  <a:pt x="670195" y="542284"/>
                </a:lnTo>
                <a:lnTo>
                  <a:pt x="637180" y="573219"/>
                </a:lnTo>
                <a:lnTo>
                  <a:pt x="604847" y="604859"/>
                </a:lnTo>
                <a:lnTo>
                  <a:pt x="573206" y="637193"/>
                </a:lnTo>
                <a:lnTo>
                  <a:pt x="542272" y="670208"/>
                </a:lnTo>
                <a:lnTo>
                  <a:pt x="512056" y="703890"/>
                </a:lnTo>
                <a:lnTo>
                  <a:pt x="482572" y="738229"/>
                </a:lnTo>
                <a:lnTo>
                  <a:pt x="453831" y="773210"/>
                </a:lnTo>
                <a:lnTo>
                  <a:pt x="425847" y="808821"/>
                </a:lnTo>
                <a:lnTo>
                  <a:pt x="398632" y="845050"/>
                </a:lnTo>
                <a:lnTo>
                  <a:pt x="372198" y="881885"/>
                </a:lnTo>
                <a:lnTo>
                  <a:pt x="346558" y="919311"/>
                </a:lnTo>
                <a:lnTo>
                  <a:pt x="321726" y="957318"/>
                </a:lnTo>
                <a:lnTo>
                  <a:pt x="297713" y="995892"/>
                </a:lnTo>
                <a:lnTo>
                  <a:pt x="274531" y="1035020"/>
                </a:lnTo>
                <a:lnTo>
                  <a:pt x="252195" y="1074691"/>
                </a:lnTo>
                <a:lnTo>
                  <a:pt x="230716" y="1114891"/>
                </a:lnTo>
                <a:lnTo>
                  <a:pt x="210106" y="1155608"/>
                </a:lnTo>
                <a:lnTo>
                  <a:pt x="190379" y="1196829"/>
                </a:lnTo>
                <a:lnTo>
                  <a:pt x="171547" y="1238542"/>
                </a:lnTo>
                <a:lnTo>
                  <a:pt x="153623" y="1280733"/>
                </a:lnTo>
                <a:lnTo>
                  <a:pt x="136619" y="1323391"/>
                </a:lnTo>
                <a:lnTo>
                  <a:pt x="120548" y="1366503"/>
                </a:lnTo>
                <a:lnTo>
                  <a:pt x="105423" y="1410056"/>
                </a:lnTo>
                <a:lnTo>
                  <a:pt x="91255" y="1454038"/>
                </a:lnTo>
                <a:lnTo>
                  <a:pt x="78058" y="1498436"/>
                </a:lnTo>
                <a:lnTo>
                  <a:pt x="65845" y="1543237"/>
                </a:lnTo>
                <a:lnTo>
                  <a:pt x="54627" y="1588428"/>
                </a:lnTo>
                <a:lnTo>
                  <a:pt x="44418" y="1633998"/>
                </a:lnTo>
                <a:lnTo>
                  <a:pt x="35230" y="1679934"/>
                </a:lnTo>
                <a:lnTo>
                  <a:pt x="27076" y="1726222"/>
                </a:lnTo>
                <a:lnTo>
                  <a:pt x="19968" y="1772851"/>
                </a:lnTo>
                <a:lnTo>
                  <a:pt x="13919" y="1819807"/>
                </a:lnTo>
                <a:lnTo>
                  <a:pt x="8942" y="1867078"/>
                </a:lnTo>
                <a:lnTo>
                  <a:pt x="5048" y="1914652"/>
                </a:lnTo>
                <a:lnTo>
                  <a:pt x="2252" y="1962516"/>
                </a:lnTo>
                <a:lnTo>
                  <a:pt x="565" y="2010657"/>
                </a:lnTo>
                <a:lnTo>
                  <a:pt x="0" y="2059063"/>
                </a:lnTo>
                <a:lnTo>
                  <a:pt x="565" y="2107520"/>
                </a:lnTo>
                <a:lnTo>
                  <a:pt x="2252" y="2155661"/>
                </a:lnTo>
                <a:lnTo>
                  <a:pt x="5048" y="2203525"/>
                </a:lnTo>
                <a:lnTo>
                  <a:pt x="8942" y="2251099"/>
                </a:lnTo>
                <a:lnTo>
                  <a:pt x="13919" y="2298370"/>
                </a:lnTo>
                <a:lnTo>
                  <a:pt x="19968" y="2345326"/>
                </a:lnTo>
                <a:lnTo>
                  <a:pt x="27076" y="2391955"/>
                </a:lnTo>
                <a:lnTo>
                  <a:pt x="35230" y="2438243"/>
                </a:lnTo>
                <a:lnTo>
                  <a:pt x="44418" y="2484178"/>
                </a:lnTo>
                <a:lnTo>
                  <a:pt x="54627" y="2529748"/>
                </a:lnTo>
                <a:lnTo>
                  <a:pt x="65845" y="2574940"/>
                </a:lnTo>
                <a:lnTo>
                  <a:pt x="78058" y="2619741"/>
                </a:lnTo>
                <a:lnTo>
                  <a:pt x="91255" y="2664138"/>
                </a:lnTo>
                <a:lnTo>
                  <a:pt x="105423" y="2708120"/>
                </a:lnTo>
                <a:lnTo>
                  <a:pt x="120548" y="2751672"/>
                </a:lnTo>
                <a:lnTo>
                  <a:pt x="136619" y="2794784"/>
                </a:lnTo>
                <a:lnTo>
                  <a:pt x="153623" y="2837442"/>
                </a:lnTo>
                <a:lnTo>
                  <a:pt x="171547" y="2879634"/>
                </a:lnTo>
                <a:lnTo>
                  <a:pt x="190379" y="2921346"/>
                </a:lnTo>
                <a:lnTo>
                  <a:pt x="210106" y="2962567"/>
                </a:lnTo>
                <a:lnTo>
                  <a:pt x="230716" y="3003283"/>
                </a:lnTo>
                <a:lnTo>
                  <a:pt x="252195" y="3043483"/>
                </a:lnTo>
                <a:lnTo>
                  <a:pt x="274531" y="3083154"/>
                </a:lnTo>
                <a:lnTo>
                  <a:pt x="297713" y="3122282"/>
                </a:lnTo>
                <a:lnTo>
                  <a:pt x="321726" y="3160855"/>
                </a:lnTo>
                <a:lnTo>
                  <a:pt x="346558" y="3198862"/>
                </a:lnTo>
                <a:lnTo>
                  <a:pt x="372198" y="3236288"/>
                </a:lnTo>
                <a:lnTo>
                  <a:pt x="398632" y="3273122"/>
                </a:lnTo>
                <a:lnTo>
                  <a:pt x="425847" y="3309351"/>
                </a:lnTo>
                <a:lnTo>
                  <a:pt x="453831" y="3344962"/>
                </a:lnTo>
                <a:lnTo>
                  <a:pt x="482572" y="3379943"/>
                </a:lnTo>
                <a:lnTo>
                  <a:pt x="512056" y="3414281"/>
                </a:lnTo>
                <a:lnTo>
                  <a:pt x="542272" y="3447964"/>
                </a:lnTo>
                <a:lnTo>
                  <a:pt x="573206" y="3480978"/>
                </a:lnTo>
                <a:lnTo>
                  <a:pt x="604847" y="3513312"/>
                </a:lnTo>
                <a:lnTo>
                  <a:pt x="637180" y="3544952"/>
                </a:lnTo>
                <a:lnTo>
                  <a:pt x="670195" y="3575886"/>
                </a:lnTo>
                <a:lnTo>
                  <a:pt x="703877" y="3606102"/>
                </a:lnTo>
                <a:lnTo>
                  <a:pt x="738215" y="3635587"/>
                </a:lnTo>
                <a:lnTo>
                  <a:pt x="773196" y="3664327"/>
                </a:lnTo>
                <a:lnTo>
                  <a:pt x="808808" y="3692312"/>
                </a:lnTo>
                <a:lnTo>
                  <a:pt x="845037" y="3719527"/>
                </a:lnTo>
                <a:lnTo>
                  <a:pt x="881871" y="3745961"/>
                </a:lnTo>
                <a:lnTo>
                  <a:pt x="919298" y="3771601"/>
                </a:lnTo>
                <a:lnTo>
                  <a:pt x="957305" y="3796434"/>
                </a:lnTo>
                <a:lnTo>
                  <a:pt x="995879" y="3820447"/>
                </a:lnTo>
                <a:lnTo>
                  <a:pt x="1035007" y="3843628"/>
                </a:lnTo>
                <a:lnTo>
                  <a:pt x="1074678" y="3865965"/>
                </a:lnTo>
                <a:lnTo>
                  <a:pt x="1114879" y="3887445"/>
                </a:lnTo>
                <a:lnTo>
                  <a:pt x="1155596" y="3908054"/>
                </a:lnTo>
                <a:lnTo>
                  <a:pt x="1196817" y="3927782"/>
                </a:lnTo>
                <a:lnTo>
                  <a:pt x="1238531" y="3946614"/>
                </a:lnTo>
                <a:lnTo>
                  <a:pt x="1280723" y="3964538"/>
                </a:lnTo>
                <a:lnTo>
                  <a:pt x="1323382" y="3981543"/>
                </a:lnTo>
                <a:lnTo>
                  <a:pt x="1366494" y="3997614"/>
                </a:lnTo>
                <a:lnTo>
                  <a:pt x="1410048" y="4012740"/>
                </a:lnTo>
                <a:lnTo>
                  <a:pt x="1454031" y="4026908"/>
                </a:lnTo>
                <a:lnTo>
                  <a:pt x="1498429" y="4040105"/>
                </a:lnTo>
                <a:lnTo>
                  <a:pt x="1543231" y="4052318"/>
                </a:lnTo>
                <a:lnTo>
                  <a:pt x="1588424" y="4063536"/>
                </a:lnTo>
                <a:lnTo>
                  <a:pt x="1633995" y="4073745"/>
                </a:lnTo>
                <a:lnTo>
                  <a:pt x="1679932" y="4082934"/>
                </a:lnTo>
                <a:lnTo>
                  <a:pt x="1726222" y="4091088"/>
                </a:lnTo>
                <a:lnTo>
                  <a:pt x="1772852" y="4098196"/>
                </a:lnTo>
                <a:lnTo>
                  <a:pt x="1819810" y="4104245"/>
                </a:lnTo>
                <a:lnTo>
                  <a:pt x="1867083" y="4109223"/>
                </a:lnTo>
                <a:lnTo>
                  <a:pt x="1914659" y="4113116"/>
                </a:lnTo>
                <a:lnTo>
                  <a:pt x="1962525" y="4115913"/>
                </a:lnTo>
                <a:lnTo>
                  <a:pt x="2010668" y="4117600"/>
                </a:lnTo>
                <a:lnTo>
                  <a:pt x="2059076" y="4118165"/>
                </a:lnTo>
                <a:lnTo>
                  <a:pt x="4454601" y="4118165"/>
                </a:lnTo>
                <a:lnTo>
                  <a:pt x="4503009" y="4117600"/>
                </a:lnTo>
                <a:lnTo>
                  <a:pt x="4551152" y="4115913"/>
                </a:lnTo>
                <a:lnTo>
                  <a:pt x="4599018" y="4113116"/>
                </a:lnTo>
                <a:lnTo>
                  <a:pt x="4646594" y="4109223"/>
                </a:lnTo>
                <a:lnTo>
                  <a:pt x="4693867" y="4104245"/>
                </a:lnTo>
                <a:lnTo>
                  <a:pt x="4740825" y="4098196"/>
                </a:lnTo>
                <a:lnTo>
                  <a:pt x="4787456" y="4091088"/>
                </a:lnTo>
                <a:lnTo>
                  <a:pt x="4833746" y="4082934"/>
                </a:lnTo>
                <a:lnTo>
                  <a:pt x="4879683" y="4073745"/>
                </a:lnTo>
                <a:lnTo>
                  <a:pt x="4925254" y="4063536"/>
                </a:lnTo>
                <a:lnTo>
                  <a:pt x="4970448" y="4052318"/>
                </a:lnTo>
                <a:lnTo>
                  <a:pt x="5015250" y="4040105"/>
                </a:lnTo>
                <a:lnTo>
                  <a:pt x="5059649" y="4026908"/>
                </a:lnTo>
                <a:lnTo>
                  <a:pt x="5103632" y="4012740"/>
                </a:lnTo>
                <a:lnTo>
                  <a:pt x="5147187" y="3997614"/>
                </a:lnTo>
                <a:lnTo>
                  <a:pt x="5190300" y="3981543"/>
                </a:lnTo>
                <a:lnTo>
                  <a:pt x="5232959" y="3964538"/>
                </a:lnTo>
                <a:lnTo>
                  <a:pt x="5275152" y="3946614"/>
                </a:lnTo>
                <a:lnTo>
                  <a:pt x="5316866" y="3927782"/>
                </a:lnTo>
                <a:lnTo>
                  <a:pt x="5358088" y="3908054"/>
                </a:lnTo>
                <a:lnTo>
                  <a:pt x="5398806" y="3887445"/>
                </a:lnTo>
                <a:lnTo>
                  <a:pt x="5439007" y="3865965"/>
                </a:lnTo>
                <a:lnTo>
                  <a:pt x="5478679" y="3843628"/>
                </a:lnTo>
                <a:lnTo>
                  <a:pt x="5517808" y="3820447"/>
                </a:lnTo>
                <a:lnTo>
                  <a:pt x="5556383" y="3796434"/>
                </a:lnTo>
                <a:lnTo>
                  <a:pt x="5594391" y="3771601"/>
                </a:lnTo>
                <a:lnTo>
                  <a:pt x="5631818" y="3745961"/>
                </a:lnTo>
                <a:lnTo>
                  <a:pt x="5668653" y="3719527"/>
                </a:lnTo>
                <a:lnTo>
                  <a:pt x="5704883" y="3692312"/>
                </a:lnTo>
                <a:lnTo>
                  <a:pt x="5740495" y="3664327"/>
                </a:lnTo>
                <a:lnTo>
                  <a:pt x="5775477" y="3635587"/>
                </a:lnTo>
                <a:lnTo>
                  <a:pt x="5809816" y="3606102"/>
                </a:lnTo>
                <a:lnTo>
                  <a:pt x="5843499" y="3575886"/>
                </a:lnTo>
                <a:lnTo>
                  <a:pt x="5876515" y="3544952"/>
                </a:lnTo>
                <a:lnTo>
                  <a:pt x="5908849" y="3513312"/>
                </a:lnTo>
                <a:lnTo>
                  <a:pt x="5940490" y="3480978"/>
                </a:lnTo>
                <a:lnTo>
                  <a:pt x="5971425" y="3447964"/>
                </a:lnTo>
                <a:lnTo>
                  <a:pt x="6001642" y="3414281"/>
                </a:lnTo>
                <a:lnTo>
                  <a:pt x="6031127" y="3379943"/>
                </a:lnTo>
                <a:lnTo>
                  <a:pt x="6059869" y="3344962"/>
                </a:lnTo>
                <a:lnTo>
                  <a:pt x="6087854" y="3309351"/>
                </a:lnTo>
                <a:lnTo>
                  <a:pt x="6115070" y="3273122"/>
                </a:lnTo>
                <a:lnTo>
                  <a:pt x="6141504" y="3236288"/>
                </a:lnTo>
                <a:lnTo>
                  <a:pt x="6167144" y="3198862"/>
                </a:lnTo>
                <a:lnTo>
                  <a:pt x="6191978" y="3160855"/>
                </a:lnTo>
                <a:lnTo>
                  <a:pt x="6215992" y="3122282"/>
                </a:lnTo>
                <a:lnTo>
                  <a:pt x="6239174" y="3083154"/>
                </a:lnTo>
                <a:lnTo>
                  <a:pt x="6261511" y="3043483"/>
                </a:lnTo>
                <a:lnTo>
                  <a:pt x="6282991" y="3003283"/>
                </a:lnTo>
                <a:lnTo>
                  <a:pt x="6303601" y="2962567"/>
                </a:lnTo>
                <a:lnTo>
                  <a:pt x="6323329" y="2921346"/>
                </a:lnTo>
                <a:lnTo>
                  <a:pt x="6342161" y="2879634"/>
                </a:lnTo>
                <a:lnTo>
                  <a:pt x="6360086" y="2837442"/>
                </a:lnTo>
                <a:lnTo>
                  <a:pt x="6377090" y="2794784"/>
                </a:lnTo>
                <a:lnTo>
                  <a:pt x="6393162" y="2751672"/>
                </a:lnTo>
                <a:lnTo>
                  <a:pt x="6408288" y="2708120"/>
                </a:lnTo>
                <a:lnTo>
                  <a:pt x="6422456" y="2664138"/>
                </a:lnTo>
                <a:lnTo>
                  <a:pt x="6435654" y="2619741"/>
                </a:lnTo>
                <a:lnTo>
                  <a:pt x="6447867" y="2574940"/>
                </a:lnTo>
                <a:lnTo>
                  <a:pt x="6459085" y="2529748"/>
                </a:lnTo>
                <a:lnTo>
                  <a:pt x="6469295" y="2484178"/>
                </a:lnTo>
                <a:lnTo>
                  <a:pt x="6478483" y="2438243"/>
                </a:lnTo>
                <a:lnTo>
                  <a:pt x="6486638" y="2391955"/>
                </a:lnTo>
                <a:lnTo>
                  <a:pt x="6493746" y="2345326"/>
                </a:lnTo>
                <a:lnTo>
                  <a:pt x="6499795" y="2298370"/>
                </a:lnTo>
                <a:lnTo>
                  <a:pt x="6504773" y="2251099"/>
                </a:lnTo>
                <a:lnTo>
                  <a:pt x="6508666" y="2203525"/>
                </a:lnTo>
                <a:lnTo>
                  <a:pt x="6511463" y="2155661"/>
                </a:lnTo>
                <a:lnTo>
                  <a:pt x="6513150" y="2107520"/>
                </a:lnTo>
                <a:lnTo>
                  <a:pt x="6513715" y="2059114"/>
                </a:lnTo>
                <a:lnTo>
                  <a:pt x="6513150" y="2010657"/>
                </a:lnTo>
                <a:lnTo>
                  <a:pt x="6511463" y="1962516"/>
                </a:lnTo>
                <a:lnTo>
                  <a:pt x="6508666" y="1914652"/>
                </a:lnTo>
                <a:lnTo>
                  <a:pt x="6504773" y="1867078"/>
                </a:lnTo>
                <a:lnTo>
                  <a:pt x="6499795" y="1819807"/>
                </a:lnTo>
                <a:lnTo>
                  <a:pt x="6493746" y="1772851"/>
                </a:lnTo>
                <a:lnTo>
                  <a:pt x="6486638" y="1726222"/>
                </a:lnTo>
                <a:lnTo>
                  <a:pt x="6478483" y="1679934"/>
                </a:lnTo>
                <a:lnTo>
                  <a:pt x="6469295" y="1633998"/>
                </a:lnTo>
                <a:lnTo>
                  <a:pt x="6459085" y="1588428"/>
                </a:lnTo>
                <a:lnTo>
                  <a:pt x="6447867" y="1543237"/>
                </a:lnTo>
                <a:lnTo>
                  <a:pt x="6435654" y="1498436"/>
                </a:lnTo>
                <a:lnTo>
                  <a:pt x="6422456" y="1454038"/>
                </a:lnTo>
                <a:lnTo>
                  <a:pt x="6408288" y="1410056"/>
                </a:lnTo>
                <a:lnTo>
                  <a:pt x="6393162" y="1366503"/>
                </a:lnTo>
                <a:lnTo>
                  <a:pt x="6377090" y="1323391"/>
                </a:lnTo>
                <a:lnTo>
                  <a:pt x="6360086" y="1280733"/>
                </a:lnTo>
                <a:lnTo>
                  <a:pt x="6342161" y="1238542"/>
                </a:lnTo>
                <a:lnTo>
                  <a:pt x="6323329" y="1196829"/>
                </a:lnTo>
                <a:lnTo>
                  <a:pt x="6303601" y="1155608"/>
                </a:lnTo>
                <a:lnTo>
                  <a:pt x="6282991" y="1114891"/>
                </a:lnTo>
                <a:lnTo>
                  <a:pt x="6261511" y="1074691"/>
                </a:lnTo>
                <a:lnTo>
                  <a:pt x="6239174" y="1035020"/>
                </a:lnTo>
                <a:lnTo>
                  <a:pt x="6215992" y="995892"/>
                </a:lnTo>
                <a:lnTo>
                  <a:pt x="6191978" y="957318"/>
                </a:lnTo>
                <a:lnTo>
                  <a:pt x="6167144" y="919311"/>
                </a:lnTo>
                <a:lnTo>
                  <a:pt x="6141504" y="881885"/>
                </a:lnTo>
                <a:lnTo>
                  <a:pt x="6115070" y="845050"/>
                </a:lnTo>
                <a:lnTo>
                  <a:pt x="6087854" y="808821"/>
                </a:lnTo>
                <a:lnTo>
                  <a:pt x="6059869" y="773210"/>
                </a:lnTo>
                <a:lnTo>
                  <a:pt x="6031127" y="738229"/>
                </a:lnTo>
                <a:lnTo>
                  <a:pt x="6001642" y="703890"/>
                </a:lnTo>
                <a:lnTo>
                  <a:pt x="5971425" y="670208"/>
                </a:lnTo>
                <a:lnTo>
                  <a:pt x="5940490" y="637193"/>
                </a:lnTo>
                <a:lnTo>
                  <a:pt x="5908849" y="604859"/>
                </a:lnTo>
                <a:lnTo>
                  <a:pt x="5876515" y="573219"/>
                </a:lnTo>
                <a:lnTo>
                  <a:pt x="5843499" y="542284"/>
                </a:lnTo>
                <a:lnTo>
                  <a:pt x="5809816" y="512068"/>
                </a:lnTo>
                <a:lnTo>
                  <a:pt x="5775477" y="482583"/>
                </a:lnTo>
                <a:lnTo>
                  <a:pt x="5740495" y="453842"/>
                </a:lnTo>
                <a:lnTo>
                  <a:pt x="5704883" y="425857"/>
                </a:lnTo>
                <a:lnTo>
                  <a:pt x="5668653" y="398642"/>
                </a:lnTo>
                <a:lnTo>
                  <a:pt x="5631818" y="372208"/>
                </a:lnTo>
                <a:lnTo>
                  <a:pt x="5594391" y="346568"/>
                </a:lnTo>
                <a:lnTo>
                  <a:pt x="5556383" y="321735"/>
                </a:lnTo>
                <a:lnTo>
                  <a:pt x="5517808" y="297721"/>
                </a:lnTo>
                <a:lnTo>
                  <a:pt x="5478679" y="274539"/>
                </a:lnTo>
                <a:lnTo>
                  <a:pt x="5439007" y="252202"/>
                </a:lnTo>
                <a:lnTo>
                  <a:pt x="5398806" y="230723"/>
                </a:lnTo>
                <a:lnTo>
                  <a:pt x="5358088" y="210113"/>
                </a:lnTo>
                <a:lnTo>
                  <a:pt x="5316866" y="190385"/>
                </a:lnTo>
                <a:lnTo>
                  <a:pt x="5275152" y="171553"/>
                </a:lnTo>
                <a:lnTo>
                  <a:pt x="5232959" y="153628"/>
                </a:lnTo>
                <a:lnTo>
                  <a:pt x="5190300" y="136624"/>
                </a:lnTo>
                <a:lnTo>
                  <a:pt x="5147187" y="120552"/>
                </a:lnTo>
                <a:lnTo>
                  <a:pt x="5103632" y="105426"/>
                </a:lnTo>
                <a:lnTo>
                  <a:pt x="5059649" y="91258"/>
                </a:lnTo>
                <a:lnTo>
                  <a:pt x="5015250" y="78061"/>
                </a:lnTo>
                <a:lnTo>
                  <a:pt x="4970448" y="65847"/>
                </a:lnTo>
                <a:lnTo>
                  <a:pt x="4925254" y="54629"/>
                </a:lnTo>
                <a:lnTo>
                  <a:pt x="4879683" y="44420"/>
                </a:lnTo>
                <a:lnTo>
                  <a:pt x="4833746" y="35231"/>
                </a:lnTo>
                <a:lnTo>
                  <a:pt x="4787456" y="27077"/>
                </a:lnTo>
                <a:lnTo>
                  <a:pt x="4740825" y="19969"/>
                </a:lnTo>
                <a:lnTo>
                  <a:pt x="4693867" y="13920"/>
                </a:lnTo>
                <a:lnTo>
                  <a:pt x="4646594" y="8942"/>
                </a:lnTo>
                <a:lnTo>
                  <a:pt x="4599018" y="5049"/>
                </a:lnTo>
                <a:lnTo>
                  <a:pt x="4551152" y="2252"/>
                </a:lnTo>
                <a:lnTo>
                  <a:pt x="4503009" y="565"/>
                </a:lnTo>
                <a:lnTo>
                  <a:pt x="44546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E98E4109-FAFB-1DC5-0B14-3994CEC06560}"/>
              </a:ext>
            </a:extLst>
          </p:cNvPr>
          <p:cNvSpPr/>
          <p:nvPr/>
        </p:nvSpPr>
        <p:spPr>
          <a:xfrm>
            <a:off x="939273" y="451801"/>
            <a:ext cx="2182495" cy="1522730"/>
          </a:xfrm>
          <a:custGeom>
            <a:avLst/>
            <a:gdLst/>
            <a:ahLst/>
            <a:cxnLst/>
            <a:rect l="l" t="t" r="r" b="b"/>
            <a:pathLst>
              <a:path w="2182495" h="1522730">
                <a:moveTo>
                  <a:pt x="1447020" y="0"/>
                </a:moveTo>
                <a:lnTo>
                  <a:pt x="816478" y="0"/>
                </a:lnTo>
                <a:lnTo>
                  <a:pt x="768312" y="1571"/>
                </a:lnTo>
                <a:lnTo>
                  <a:pt x="720952" y="6221"/>
                </a:lnTo>
                <a:lnTo>
                  <a:pt x="674495" y="13851"/>
                </a:lnTo>
                <a:lnTo>
                  <a:pt x="629040" y="24360"/>
                </a:lnTo>
                <a:lnTo>
                  <a:pt x="584687" y="37651"/>
                </a:lnTo>
                <a:lnTo>
                  <a:pt x="541533" y="53625"/>
                </a:lnTo>
                <a:lnTo>
                  <a:pt x="499679" y="72183"/>
                </a:lnTo>
                <a:lnTo>
                  <a:pt x="459223" y="93225"/>
                </a:lnTo>
                <a:lnTo>
                  <a:pt x="420263" y="116654"/>
                </a:lnTo>
                <a:lnTo>
                  <a:pt x="382898" y="142370"/>
                </a:lnTo>
                <a:lnTo>
                  <a:pt x="347228" y="170275"/>
                </a:lnTo>
                <a:lnTo>
                  <a:pt x="313351" y="200269"/>
                </a:lnTo>
                <a:lnTo>
                  <a:pt x="281366" y="232254"/>
                </a:lnTo>
                <a:lnTo>
                  <a:pt x="251372" y="266131"/>
                </a:lnTo>
                <a:lnTo>
                  <a:pt x="223467" y="301801"/>
                </a:lnTo>
                <a:lnTo>
                  <a:pt x="197751" y="339165"/>
                </a:lnTo>
                <a:lnTo>
                  <a:pt x="174323" y="378125"/>
                </a:lnTo>
                <a:lnTo>
                  <a:pt x="153280" y="418582"/>
                </a:lnTo>
                <a:lnTo>
                  <a:pt x="134722" y="460436"/>
                </a:lnTo>
                <a:lnTo>
                  <a:pt x="118749" y="503589"/>
                </a:lnTo>
                <a:lnTo>
                  <a:pt x="105458" y="547943"/>
                </a:lnTo>
                <a:lnTo>
                  <a:pt x="94948" y="593397"/>
                </a:lnTo>
                <a:lnTo>
                  <a:pt x="87319" y="639854"/>
                </a:lnTo>
                <a:lnTo>
                  <a:pt x="82669" y="687215"/>
                </a:lnTo>
                <a:lnTo>
                  <a:pt x="81097" y="735380"/>
                </a:lnTo>
                <a:lnTo>
                  <a:pt x="83087" y="789565"/>
                </a:lnTo>
                <a:lnTo>
                  <a:pt x="88965" y="842700"/>
                </a:lnTo>
                <a:lnTo>
                  <a:pt x="98588" y="894657"/>
                </a:lnTo>
                <a:lnTo>
                  <a:pt x="111814" y="945296"/>
                </a:lnTo>
                <a:lnTo>
                  <a:pt x="128504" y="994475"/>
                </a:lnTo>
                <a:lnTo>
                  <a:pt x="148514" y="1042054"/>
                </a:lnTo>
                <a:lnTo>
                  <a:pt x="171704" y="1087892"/>
                </a:lnTo>
                <a:lnTo>
                  <a:pt x="197933" y="1131849"/>
                </a:lnTo>
                <a:lnTo>
                  <a:pt x="227058" y="1173784"/>
                </a:lnTo>
                <a:lnTo>
                  <a:pt x="25192" y="1375664"/>
                </a:lnTo>
                <a:lnTo>
                  <a:pt x="6297" y="1404131"/>
                </a:lnTo>
                <a:lnTo>
                  <a:pt x="0" y="1436517"/>
                </a:lnTo>
                <a:lnTo>
                  <a:pt x="6302" y="1468906"/>
                </a:lnTo>
                <a:lnTo>
                  <a:pt x="38705" y="1508400"/>
                </a:lnTo>
                <a:lnTo>
                  <a:pt x="86063" y="1522577"/>
                </a:lnTo>
                <a:lnTo>
                  <a:pt x="102505" y="1521001"/>
                </a:lnTo>
                <a:lnTo>
                  <a:pt x="118456" y="1516273"/>
                </a:lnTo>
                <a:lnTo>
                  <a:pt x="133427" y="1508395"/>
                </a:lnTo>
                <a:lnTo>
                  <a:pt x="146934" y="1497368"/>
                </a:lnTo>
                <a:lnTo>
                  <a:pt x="345422" y="1298854"/>
                </a:lnTo>
                <a:lnTo>
                  <a:pt x="384848" y="1329702"/>
                </a:lnTo>
                <a:lnTo>
                  <a:pt x="426334" y="1357874"/>
                </a:lnTo>
                <a:lnTo>
                  <a:pt x="469748" y="1383236"/>
                </a:lnTo>
                <a:lnTo>
                  <a:pt x="514957" y="1405653"/>
                </a:lnTo>
                <a:lnTo>
                  <a:pt x="561828" y="1424990"/>
                </a:lnTo>
                <a:lnTo>
                  <a:pt x="610230" y="1441114"/>
                </a:lnTo>
                <a:lnTo>
                  <a:pt x="660028" y="1453888"/>
                </a:lnTo>
                <a:lnTo>
                  <a:pt x="711090" y="1463179"/>
                </a:lnTo>
                <a:lnTo>
                  <a:pt x="763284" y="1468853"/>
                </a:lnTo>
                <a:lnTo>
                  <a:pt x="816478" y="1470774"/>
                </a:lnTo>
                <a:lnTo>
                  <a:pt x="1447020" y="1470774"/>
                </a:lnTo>
                <a:lnTo>
                  <a:pt x="1495187" y="1469202"/>
                </a:lnTo>
                <a:lnTo>
                  <a:pt x="1542549" y="1464552"/>
                </a:lnTo>
                <a:lnTo>
                  <a:pt x="1589008" y="1456923"/>
                </a:lnTo>
                <a:lnTo>
                  <a:pt x="1634464" y="1446413"/>
                </a:lnTo>
                <a:lnTo>
                  <a:pt x="1678819" y="1433122"/>
                </a:lnTo>
                <a:lnTo>
                  <a:pt x="1721973" y="1417148"/>
                </a:lnTo>
                <a:lnTo>
                  <a:pt x="1763829" y="1398591"/>
                </a:lnTo>
                <a:lnTo>
                  <a:pt x="1804287" y="1377548"/>
                </a:lnTo>
                <a:lnTo>
                  <a:pt x="1843248" y="1354119"/>
                </a:lnTo>
                <a:lnTo>
                  <a:pt x="1880614" y="1328403"/>
                </a:lnTo>
                <a:lnTo>
                  <a:pt x="1916285" y="1300499"/>
                </a:lnTo>
                <a:lnTo>
                  <a:pt x="1950163" y="1270505"/>
                </a:lnTo>
                <a:lnTo>
                  <a:pt x="1982150" y="1238520"/>
                </a:lnTo>
                <a:lnTo>
                  <a:pt x="2012145" y="1204643"/>
                </a:lnTo>
                <a:lnTo>
                  <a:pt x="2040050" y="1168972"/>
                </a:lnTo>
                <a:lnTo>
                  <a:pt x="2065768" y="1131608"/>
                </a:lnTo>
                <a:lnTo>
                  <a:pt x="2089197" y="1092648"/>
                </a:lnTo>
                <a:lnTo>
                  <a:pt x="2110240" y="1052192"/>
                </a:lnTo>
                <a:lnTo>
                  <a:pt x="2128799" y="1010337"/>
                </a:lnTo>
                <a:lnTo>
                  <a:pt x="2144773" y="967184"/>
                </a:lnTo>
                <a:lnTo>
                  <a:pt x="2158065" y="922831"/>
                </a:lnTo>
                <a:lnTo>
                  <a:pt x="2168575" y="877376"/>
                </a:lnTo>
                <a:lnTo>
                  <a:pt x="2176204" y="830919"/>
                </a:lnTo>
                <a:lnTo>
                  <a:pt x="2180854" y="783558"/>
                </a:lnTo>
                <a:lnTo>
                  <a:pt x="2182426" y="735393"/>
                </a:lnTo>
                <a:lnTo>
                  <a:pt x="2180854" y="687215"/>
                </a:lnTo>
                <a:lnTo>
                  <a:pt x="2176204" y="639854"/>
                </a:lnTo>
                <a:lnTo>
                  <a:pt x="2168575" y="593397"/>
                </a:lnTo>
                <a:lnTo>
                  <a:pt x="2158065" y="547943"/>
                </a:lnTo>
                <a:lnTo>
                  <a:pt x="2144773" y="503589"/>
                </a:lnTo>
                <a:lnTo>
                  <a:pt x="2128799" y="460436"/>
                </a:lnTo>
                <a:lnTo>
                  <a:pt x="2110240" y="418582"/>
                </a:lnTo>
                <a:lnTo>
                  <a:pt x="2089197" y="378125"/>
                </a:lnTo>
                <a:lnTo>
                  <a:pt x="2065768" y="339165"/>
                </a:lnTo>
                <a:lnTo>
                  <a:pt x="2040050" y="301801"/>
                </a:lnTo>
                <a:lnTo>
                  <a:pt x="2012145" y="266131"/>
                </a:lnTo>
                <a:lnTo>
                  <a:pt x="1982150" y="232254"/>
                </a:lnTo>
                <a:lnTo>
                  <a:pt x="1950163" y="200269"/>
                </a:lnTo>
                <a:lnTo>
                  <a:pt x="1916285" y="170275"/>
                </a:lnTo>
                <a:lnTo>
                  <a:pt x="1880614" y="142370"/>
                </a:lnTo>
                <a:lnTo>
                  <a:pt x="1843248" y="116654"/>
                </a:lnTo>
                <a:lnTo>
                  <a:pt x="1804287" y="93225"/>
                </a:lnTo>
                <a:lnTo>
                  <a:pt x="1763829" y="72183"/>
                </a:lnTo>
                <a:lnTo>
                  <a:pt x="1721973" y="53625"/>
                </a:lnTo>
                <a:lnTo>
                  <a:pt x="1678819" y="37651"/>
                </a:lnTo>
                <a:lnTo>
                  <a:pt x="1634464" y="24360"/>
                </a:lnTo>
                <a:lnTo>
                  <a:pt x="1589008" y="13851"/>
                </a:lnTo>
                <a:lnTo>
                  <a:pt x="1542549" y="6221"/>
                </a:lnTo>
                <a:lnTo>
                  <a:pt x="1495187" y="1571"/>
                </a:lnTo>
                <a:lnTo>
                  <a:pt x="144702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A173FB2A-6CB6-E911-5C75-8B4FA749FB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23521" y="716486"/>
            <a:ext cx="1287780" cy="92075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10489" marR="5080" indent="-98425">
              <a:lnSpc>
                <a:spcPts val="3340"/>
              </a:lnSpc>
              <a:spcBef>
                <a:spcPts val="520"/>
              </a:spcBef>
            </a:pPr>
            <a:r>
              <a:rPr sz="3100" spc="-80" dirty="0">
                <a:solidFill>
                  <a:schemeClr val="bg1"/>
                </a:solidFill>
              </a:rPr>
              <a:t>Gwaith </a:t>
            </a:r>
            <a:r>
              <a:rPr sz="3100" spc="-10" dirty="0">
                <a:solidFill>
                  <a:schemeClr val="bg1"/>
                </a:solidFill>
              </a:rPr>
              <a:t>trafod</a:t>
            </a:r>
            <a:endParaRPr sz="3100" dirty="0">
              <a:solidFill>
                <a:schemeClr val="bg1"/>
              </a:solidFill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D7EA8CEC-2F0B-5C80-0B2D-C34349A0A5BC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60FC33-DF7A-DC22-8A7A-C14ABCF513AD}"/>
              </a:ext>
            </a:extLst>
          </p:cNvPr>
          <p:cNvSpPr txBox="1"/>
          <p:nvPr/>
        </p:nvSpPr>
        <p:spPr>
          <a:xfrm>
            <a:off x="2628339" y="1853319"/>
            <a:ext cx="5258910" cy="2383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44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Wyt ti'n </a:t>
            </a:r>
            <a:r>
              <a:rPr lang="en-GB" sz="44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defnyddio'r Gymraeg </a:t>
            </a:r>
            <a:r>
              <a:rPr lang="en-GB" sz="44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yn y siop </a:t>
            </a:r>
            <a:br>
              <a:rPr lang="en-GB" sz="44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44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neu'r caffi?</a:t>
            </a:r>
            <a:endParaRPr lang="en-GB" sz="4400" kern="100">
              <a:solidFill>
                <a:srgbClr val="0F3D5E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3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BD34A32B-6EB4-F33A-BAF4-67C6E747B34F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1C70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D2166DA-2917-32D3-1BAD-C050BC5998BB}"/>
              </a:ext>
            </a:extLst>
          </p:cNvPr>
          <p:cNvSpPr/>
          <p:nvPr/>
        </p:nvSpPr>
        <p:spPr>
          <a:xfrm>
            <a:off x="0" y="5452516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4">
                <a:moveTo>
                  <a:pt x="10160000" y="0"/>
                </a:moveTo>
                <a:lnTo>
                  <a:pt x="10160000" y="27012"/>
                </a:lnTo>
                <a:lnTo>
                  <a:pt x="0" y="27012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C97C0D8-9FEB-3ED6-78EE-B536B09A5509}"/>
              </a:ext>
            </a:extLst>
          </p:cNvPr>
          <p:cNvSpPr/>
          <p:nvPr/>
        </p:nvSpPr>
        <p:spPr>
          <a:xfrm>
            <a:off x="0" y="5071135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4">
                <a:moveTo>
                  <a:pt x="10160000" y="0"/>
                </a:moveTo>
                <a:lnTo>
                  <a:pt x="10160000" y="27012"/>
                </a:lnTo>
                <a:lnTo>
                  <a:pt x="0" y="27012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107EF698-A635-26D7-4381-1E778B5C036D}"/>
              </a:ext>
            </a:extLst>
          </p:cNvPr>
          <p:cNvSpPr/>
          <p:nvPr/>
        </p:nvSpPr>
        <p:spPr>
          <a:xfrm>
            <a:off x="0" y="4686655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4">
                <a:moveTo>
                  <a:pt x="10160000" y="0"/>
                </a:moveTo>
                <a:lnTo>
                  <a:pt x="10160000" y="27012"/>
                </a:lnTo>
                <a:lnTo>
                  <a:pt x="0" y="27012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8EC774FF-C204-678F-185F-146DD54E120B}"/>
              </a:ext>
            </a:extLst>
          </p:cNvPr>
          <p:cNvSpPr/>
          <p:nvPr/>
        </p:nvSpPr>
        <p:spPr>
          <a:xfrm>
            <a:off x="0" y="4299127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4">
                <a:moveTo>
                  <a:pt x="10160000" y="0"/>
                </a:moveTo>
                <a:lnTo>
                  <a:pt x="10160000" y="27000"/>
                </a:lnTo>
                <a:lnTo>
                  <a:pt x="0" y="27000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B2FA4836-21FB-1913-16CB-472DED51235A}"/>
              </a:ext>
            </a:extLst>
          </p:cNvPr>
          <p:cNvSpPr/>
          <p:nvPr/>
        </p:nvSpPr>
        <p:spPr>
          <a:xfrm>
            <a:off x="0" y="3908437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4">
                <a:moveTo>
                  <a:pt x="10160000" y="0"/>
                </a:moveTo>
                <a:lnTo>
                  <a:pt x="10160000" y="26987"/>
                </a:lnTo>
                <a:lnTo>
                  <a:pt x="0" y="26987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E5CCAFF3-1F97-E35F-98A5-F7AF16C43AE7}"/>
              </a:ext>
            </a:extLst>
          </p:cNvPr>
          <p:cNvSpPr/>
          <p:nvPr/>
        </p:nvSpPr>
        <p:spPr>
          <a:xfrm>
            <a:off x="0" y="3514559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4">
                <a:moveTo>
                  <a:pt x="10160000" y="0"/>
                </a:moveTo>
                <a:lnTo>
                  <a:pt x="10160000" y="26987"/>
                </a:lnTo>
                <a:lnTo>
                  <a:pt x="0" y="26987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6110C431-DDCA-C8A9-DA27-FABA4B6CD845}"/>
              </a:ext>
            </a:extLst>
          </p:cNvPr>
          <p:cNvSpPr/>
          <p:nvPr/>
        </p:nvSpPr>
        <p:spPr>
          <a:xfrm>
            <a:off x="0" y="3117456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5">
                <a:moveTo>
                  <a:pt x="10159999" y="0"/>
                </a:moveTo>
                <a:lnTo>
                  <a:pt x="10160000" y="26987"/>
                </a:lnTo>
                <a:lnTo>
                  <a:pt x="0" y="26987"/>
                </a:lnTo>
                <a:lnTo>
                  <a:pt x="0" y="0"/>
                </a:lnTo>
                <a:lnTo>
                  <a:pt x="10159999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D45BAE69-263C-484C-2AE2-4EBB2ABFEE6D}"/>
              </a:ext>
            </a:extLst>
          </p:cNvPr>
          <p:cNvSpPr/>
          <p:nvPr/>
        </p:nvSpPr>
        <p:spPr>
          <a:xfrm>
            <a:off x="0" y="2717114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5">
                <a:moveTo>
                  <a:pt x="10160000" y="0"/>
                </a:moveTo>
                <a:lnTo>
                  <a:pt x="10160000" y="26987"/>
                </a:lnTo>
                <a:lnTo>
                  <a:pt x="0" y="26987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59BB3A15-EA00-557C-7F80-EF7A1F226F9F}"/>
              </a:ext>
            </a:extLst>
          </p:cNvPr>
          <p:cNvSpPr/>
          <p:nvPr/>
        </p:nvSpPr>
        <p:spPr>
          <a:xfrm>
            <a:off x="0" y="2313457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5">
                <a:moveTo>
                  <a:pt x="10160000" y="0"/>
                </a:moveTo>
                <a:lnTo>
                  <a:pt x="10160000" y="26987"/>
                </a:lnTo>
                <a:lnTo>
                  <a:pt x="0" y="26987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082EE112-F6A7-020E-2509-2FA6C7C4C95A}"/>
              </a:ext>
            </a:extLst>
          </p:cNvPr>
          <p:cNvSpPr/>
          <p:nvPr/>
        </p:nvSpPr>
        <p:spPr>
          <a:xfrm>
            <a:off x="0" y="1906473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5">
                <a:moveTo>
                  <a:pt x="10160000" y="0"/>
                </a:moveTo>
                <a:lnTo>
                  <a:pt x="10160000" y="26987"/>
                </a:lnTo>
                <a:lnTo>
                  <a:pt x="0" y="26987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965E64E6-615C-5EDE-F556-1BB2D803080F}"/>
              </a:ext>
            </a:extLst>
          </p:cNvPr>
          <p:cNvSpPr/>
          <p:nvPr/>
        </p:nvSpPr>
        <p:spPr>
          <a:xfrm>
            <a:off x="0" y="1496110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5">
                <a:moveTo>
                  <a:pt x="10160000" y="0"/>
                </a:moveTo>
                <a:lnTo>
                  <a:pt x="10160000" y="26987"/>
                </a:lnTo>
                <a:lnTo>
                  <a:pt x="0" y="26987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D8BA658-56CA-82DE-521F-F44C1F3A0994}"/>
              </a:ext>
            </a:extLst>
          </p:cNvPr>
          <p:cNvSpPr/>
          <p:nvPr/>
        </p:nvSpPr>
        <p:spPr>
          <a:xfrm>
            <a:off x="0" y="1082319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5">
                <a:moveTo>
                  <a:pt x="10160000" y="0"/>
                </a:moveTo>
                <a:lnTo>
                  <a:pt x="10160000" y="26987"/>
                </a:lnTo>
                <a:lnTo>
                  <a:pt x="0" y="26987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D0C32AE9-0510-3E5F-54AA-12ED1EF290FC}"/>
              </a:ext>
            </a:extLst>
          </p:cNvPr>
          <p:cNvSpPr/>
          <p:nvPr/>
        </p:nvSpPr>
        <p:spPr>
          <a:xfrm>
            <a:off x="0" y="665060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4">
                <a:moveTo>
                  <a:pt x="10160000" y="0"/>
                </a:moveTo>
                <a:lnTo>
                  <a:pt x="10160000" y="26987"/>
                </a:lnTo>
                <a:lnTo>
                  <a:pt x="0" y="26987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B99FCE96-B6EC-D90D-F1D0-DD4DBB8D779E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12"/>
                </a:moveTo>
                <a:lnTo>
                  <a:pt x="10152685" y="12"/>
                </a:lnTo>
                <a:lnTo>
                  <a:pt x="10140328" y="244309"/>
                </a:lnTo>
                <a:lnTo>
                  <a:pt x="9705581" y="244309"/>
                </a:lnTo>
                <a:lnTo>
                  <a:pt x="9716808" y="0"/>
                </a:lnTo>
                <a:lnTo>
                  <a:pt x="9689795" y="0"/>
                </a:lnTo>
                <a:lnTo>
                  <a:pt x="9678568" y="244309"/>
                </a:lnTo>
                <a:lnTo>
                  <a:pt x="9243809" y="244309"/>
                </a:lnTo>
                <a:lnTo>
                  <a:pt x="9253918" y="12"/>
                </a:lnTo>
                <a:lnTo>
                  <a:pt x="9226906" y="12"/>
                </a:lnTo>
                <a:lnTo>
                  <a:pt x="9216796" y="244309"/>
                </a:lnTo>
                <a:lnTo>
                  <a:pt x="8782025" y="244309"/>
                </a:lnTo>
                <a:lnTo>
                  <a:pt x="8791016" y="0"/>
                </a:lnTo>
                <a:lnTo>
                  <a:pt x="8764029" y="0"/>
                </a:lnTo>
                <a:lnTo>
                  <a:pt x="8755037" y="244309"/>
                </a:lnTo>
                <a:lnTo>
                  <a:pt x="8320265" y="244309"/>
                </a:lnTo>
                <a:lnTo>
                  <a:pt x="8328126" y="0"/>
                </a:lnTo>
                <a:lnTo>
                  <a:pt x="8301126" y="0"/>
                </a:lnTo>
                <a:lnTo>
                  <a:pt x="8293265" y="244309"/>
                </a:lnTo>
                <a:lnTo>
                  <a:pt x="7858506" y="244309"/>
                </a:lnTo>
                <a:lnTo>
                  <a:pt x="7865250" y="0"/>
                </a:lnTo>
                <a:lnTo>
                  <a:pt x="7838249" y="0"/>
                </a:lnTo>
                <a:lnTo>
                  <a:pt x="7831506" y="244309"/>
                </a:lnTo>
                <a:lnTo>
                  <a:pt x="7396734" y="244309"/>
                </a:lnTo>
                <a:lnTo>
                  <a:pt x="7402347" y="0"/>
                </a:lnTo>
                <a:lnTo>
                  <a:pt x="7375372" y="0"/>
                </a:lnTo>
                <a:lnTo>
                  <a:pt x="7369759" y="244309"/>
                </a:lnTo>
                <a:lnTo>
                  <a:pt x="6934936" y="244309"/>
                </a:lnTo>
                <a:lnTo>
                  <a:pt x="6939432" y="0"/>
                </a:lnTo>
                <a:lnTo>
                  <a:pt x="6912457" y="0"/>
                </a:lnTo>
                <a:lnTo>
                  <a:pt x="6907962" y="244309"/>
                </a:lnTo>
                <a:lnTo>
                  <a:pt x="6473190" y="244309"/>
                </a:lnTo>
                <a:lnTo>
                  <a:pt x="6476568" y="12"/>
                </a:lnTo>
                <a:lnTo>
                  <a:pt x="6449555" y="12"/>
                </a:lnTo>
                <a:lnTo>
                  <a:pt x="6446177" y="244309"/>
                </a:lnTo>
                <a:lnTo>
                  <a:pt x="6011430" y="244309"/>
                </a:lnTo>
                <a:lnTo>
                  <a:pt x="6013678" y="12"/>
                </a:lnTo>
                <a:lnTo>
                  <a:pt x="5986665" y="12"/>
                </a:lnTo>
                <a:lnTo>
                  <a:pt x="5984418" y="244309"/>
                </a:lnTo>
                <a:lnTo>
                  <a:pt x="5549658" y="244309"/>
                </a:lnTo>
                <a:lnTo>
                  <a:pt x="5550789" y="0"/>
                </a:lnTo>
                <a:lnTo>
                  <a:pt x="5523776" y="0"/>
                </a:lnTo>
                <a:lnTo>
                  <a:pt x="5522646" y="244309"/>
                </a:lnTo>
                <a:lnTo>
                  <a:pt x="5087899" y="244309"/>
                </a:lnTo>
                <a:lnTo>
                  <a:pt x="5087899" y="0"/>
                </a:lnTo>
                <a:lnTo>
                  <a:pt x="5060886" y="0"/>
                </a:lnTo>
                <a:lnTo>
                  <a:pt x="5060886" y="244309"/>
                </a:lnTo>
                <a:lnTo>
                  <a:pt x="4626102" y="244309"/>
                </a:lnTo>
                <a:lnTo>
                  <a:pt x="4624984" y="0"/>
                </a:lnTo>
                <a:lnTo>
                  <a:pt x="4597997" y="0"/>
                </a:lnTo>
                <a:lnTo>
                  <a:pt x="4599114" y="244309"/>
                </a:lnTo>
                <a:lnTo>
                  <a:pt x="4164342" y="244309"/>
                </a:lnTo>
                <a:lnTo>
                  <a:pt x="4162107" y="12"/>
                </a:lnTo>
                <a:lnTo>
                  <a:pt x="4135107" y="12"/>
                </a:lnTo>
                <a:lnTo>
                  <a:pt x="4137342" y="244309"/>
                </a:lnTo>
                <a:lnTo>
                  <a:pt x="3702570" y="244309"/>
                </a:lnTo>
                <a:lnTo>
                  <a:pt x="3699205" y="12"/>
                </a:lnTo>
                <a:lnTo>
                  <a:pt x="3672217" y="12"/>
                </a:lnTo>
                <a:lnTo>
                  <a:pt x="3675583" y="244309"/>
                </a:lnTo>
                <a:lnTo>
                  <a:pt x="3240811" y="244309"/>
                </a:lnTo>
                <a:lnTo>
                  <a:pt x="3236328" y="0"/>
                </a:lnTo>
                <a:lnTo>
                  <a:pt x="3209328" y="0"/>
                </a:lnTo>
                <a:lnTo>
                  <a:pt x="3213811" y="244309"/>
                </a:lnTo>
                <a:lnTo>
                  <a:pt x="2779039" y="244309"/>
                </a:lnTo>
                <a:lnTo>
                  <a:pt x="2773438" y="0"/>
                </a:lnTo>
                <a:lnTo>
                  <a:pt x="2746438" y="0"/>
                </a:lnTo>
                <a:lnTo>
                  <a:pt x="2752039" y="244309"/>
                </a:lnTo>
                <a:lnTo>
                  <a:pt x="2317267" y="244309"/>
                </a:lnTo>
                <a:lnTo>
                  <a:pt x="2310536" y="0"/>
                </a:lnTo>
                <a:lnTo>
                  <a:pt x="2283536" y="0"/>
                </a:lnTo>
                <a:lnTo>
                  <a:pt x="2290267" y="244309"/>
                </a:lnTo>
                <a:lnTo>
                  <a:pt x="1855508" y="244309"/>
                </a:lnTo>
                <a:lnTo>
                  <a:pt x="1847659" y="0"/>
                </a:lnTo>
                <a:lnTo>
                  <a:pt x="1820646" y="0"/>
                </a:lnTo>
                <a:lnTo>
                  <a:pt x="1828495" y="244309"/>
                </a:lnTo>
                <a:lnTo>
                  <a:pt x="1393736" y="244309"/>
                </a:lnTo>
                <a:lnTo>
                  <a:pt x="1384757" y="0"/>
                </a:lnTo>
                <a:lnTo>
                  <a:pt x="1357757" y="0"/>
                </a:lnTo>
                <a:lnTo>
                  <a:pt x="1366735" y="244309"/>
                </a:lnTo>
                <a:lnTo>
                  <a:pt x="931964" y="244309"/>
                </a:lnTo>
                <a:lnTo>
                  <a:pt x="921867" y="12"/>
                </a:lnTo>
                <a:lnTo>
                  <a:pt x="894867" y="12"/>
                </a:lnTo>
                <a:lnTo>
                  <a:pt x="904963" y="244309"/>
                </a:lnTo>
                <a:lnTo>
                  <a:pt x="470204" y="244309"/>
                </a:lnTo>
                <a:lnTo>
                  <a:pt x="458990" y="0"/>
                </a:lnTo>
                <a:lnTo>
                  <a:pt x="431965" y="0"/>
                </a:lnTo>
                <a:lnTo>
                  <a:pt x="443179" y="244309"/>
                </a:lnTo>
                <a:lnTo>
                  <a:pt x="8432" y="244309"/>
                </a:lnTo>
                <a:lnTo>
                  <a:pt x="0" y="77266"/>
                </a:lnTo>
                <a:lnTo>
                  <a:pt x="0" y="244309"/>
                </a:lnTo>
                <a:lnTo>
                  <a:pt x="0" y="271297"/>
                </a:lnTo>
                <a:lnTo>
                  <a:pt x="0" y="611886"/>
                </a:lnTo>
                <a:lnTo>
                  <a:pt x="257898" y="5715000"/>
                </a:lnTo>
                <a:lnTo>
                  <a:pt x="284911" y="5715000"/>
                </a:lnTo>
                <a:lnTo>
                  <a:pt x="9804" y="271297"/>
                </a:lnTo>
                <a:lnTo>
                  <a:pt x="444423" y="271297"/>
                </a:lnTo>
                <a:lnTo>
                  <a:pt x="694524" y="5715000"/>
                </a:lnTo>
                <a:lnTo>
                  <a:pt x="721563" y="5715000"/>
                </a:lnTo>
                <a:lnTo>
                  <a:pt x="471449" y="271297"/>
                </a:lnTo>
                <a:lnTo>
                  <a:pt x="906081" y="271297"/>
                </a:lnTo>
                <a:lnTo>
                  <a:pt x="1131176" y="5715000"/>
                </a:lnTo>
                <a:lnTo>
                  <a:pt x="1158189" y="5715000"/>
                </a:lnTo>
                <a:lnTo>
                  <a:pt x="933081" y="271297"/>
                </a:lnTo>
                <a:lnTo>
                  <a:pt x="1367726" y="271297"/>
                </a:lnTo>
                <a:lnTo>
                  <a:pt x="1567815" y="5715000"/>
                </a:lnTo>
                <a:lnTo>
                  <a:pt x="1594815" y="5715000"/>
                </a:lnTo>
                <a:lnTo>
                  <a:pt x="1394726" y="271297"/>
                </a:lnTo>
                <a:lnTo>
                  <a:pt x="1829371" y="271297"/>
                </a:lnTo>
                <a:lnTo>
                  <a:pt x="2004453" y="5715000"/>
                </a:lnTo>
                <a:lnTo>
                  <a:pt x="2031453" y="5715000"/>
                </a:lnTo>
                <a:lnTo>
                  <a:pt x="1856384" y="271297"/>
                </a:lnTo>
                <a:lnTo>
                  <a:pt x="2291003" y="271297"/>
                </a:lnTo>
                <a:lnTo>
                  <a:pt x="2441079" y="5715000"/>
                </a:lnTo>
                <a:lnTo>
                  <a:pt x="2468080" y="5715000"/>
                </a:lnTo>
                <a:lnTo>
                  <a:pt x="2318004" y="271297"/>
                </a:lnTo>
                <a:lnTo>
                  <a:pt x="2752661" y="271297"/>
                </a:lnTo>
                <a:lnTo>
                  <a:pt x="2877718" y="5715000"/>
                </a:lnTo>
                <a:lnTo>
                  <a:pt x="2904718" y="5715000"/>
                </a:lnTo>
                <a:lnTo>
                  <a:pt x="2779661" y="271297"/>
                </a:lnTo>
                <a:lnTo>
                  <a:pt x="3214306" y="271297"/>
                </a:lnTo>
                <a:lnTo>
                  <a:pt x="3314357" y="5715000"/>
                </a:lnTo>
                <a:lnTo>
                  <a:pt x="3341357" y="5715000"/>
                </a:lnTo>
                <a:lnTo>
                  <a:pt x="3241306" y="271297"/>
                </a:lnTo>
                <a:lnTo>
                  <a:pt x="3675951" y="271297"/>
                </a:lnTo>
                <a:lnTo>
                  <a:pt x="3750995" y="5715000"/>
                </a:lnTo>
                <a:lnTo>
                  <a:pt x="3777983" y="5715000"/>
                </a:lnTo>
                <a:lnTo>
                  <a:pt x="3702939" y="271297"/>
                </a:lnTo>
                <a:lnTo>
                  <a:pt x="4137596" y="271297"/>
                </a:lnTo>
                <a:lnTo>
                  <a:pt x="4187621" y="5715000"/>
                </a:lnTo>
                <a:lnTo>
                  <a:pt x="4214609" y="5715000"/>
                </a:lnTo>
                <a:lnTo>
                  <a:pt x="4164596" y="271297"/>
                </a:lnTo>
                <a:lnTo>
                  <a:pt x="4599241" y="271297"/>
                </a:lnTo>
                <a:lnTo>
                  <a:pt x="4624260" y="5715000"/>
                </a:lnTo>
                <a:lnTo>
                  <a:pt x="4651248" y="5715000"/>
                </a:lnTo>
                <a:lnTo>
                  <a:pt x="4626229" y="271297"/>
                </a:lnTo>
                <a:lnTo>
                  <a:pt x="5060886" y="271297"/>
                </a:lnTo>
                <a:lnTo>
                  <a:pt x="5060886" y="5715000"/>
                </a:lnTo>
                <a:lnTo>
                  <a:pt x="5087899" y="5715000"/>
                </a:lnTo>
                <a:lnTo>
                  <a:pt x="5087899" y="271297"/>
                </a:lnTo>
                <a:lnTo>
                  <a:pt x="5522519" y="271297"/>
                </a:lnTo>
                <a:lnTo>
                  <a:pt x="5497525" y="5715000"/>
                </a:lnTo>
                <a:lnTo>
                  <a:pt x="5524538" y="5715000"/>
                </a:lnTo>
                <a:lnTo>
                  <a:pt x="5549531" y="271297"/>
                </a:lnTo>
                <a:lnTo>
                  <a:pt x="5984164" y="271297"/>
                </a:lnTo>
                <a:lnTo>
                  <a:pt x="5934164" y="5715000"/>
                </a:lnTo>
                <a:lnTo>
                  <a:pt x="5961177" y="5715000"/>
                </a:lnTo>
                <a:lnTo>
                  <a:pt x="6011176" y="271297"/>
                </a:lnTo>
                <a:lnTo>
                  <a:pt x="6445809" y="271297"/>
                </a:lnTo>
                <a:lnTo>
                  <a:pt x="6370777" y="5715000"/>
                </a:lnTo>
                <a:lnTo>
                  <a:pt x="6397790" y="5715000"/>
                </a:lnTo>
                <a:lnTo>
                  <a:pt x="6472822" y="271297"/>
                </a:lnTo>
                <a:lnTo>
                  <a:pt x="6907466" y="271297"/>
                </a:lnTo>
                <a:lnTo>
                  <a:pt x="6807416" y="5715000"/>
                </a:lnTo>
                <a:lnTo>
                  <a:pt x="6834416" y="5715000"/>
                </a:lnTo>
                <a:lnTo>
                  <a:pt x="6934441" y="271297"/>
                </a:lnTo>
                <a:lnTo>
                  <a:pt x="7369137" y="271297"/>
                </a:lnTo>
                <a:lnTo>
                  <a:pt x="7244067" y="5715000"/>
                </a:lnTo>
                <a:lnTo>
                  <a:pt x="7271055" y="5715000"/>
                </a:lnTo>
                <a:lnTo>
                  <a:pt x="7396112" y="271297"/>
                </a:lnTo>
                <a:lnTo>
                  <a:pt x="7830769" y="271297"/>
                </a:lnTo>
                <a:lnTo>
                  <a:pt x="7680693" y="5715000"/>
                </a:lnTo>
                <a:lnTo>
                  <a:pt x="7707693" y="5715000"/>
                </a:lnTo>
                <a:lnTo>
                  <a:pt x="7857769" y="271297"/>
                </a:lnTo>
                <a:lnTo>
                  <a:pt x="8292389" y="271297"/>
                </a:lnTo>
                <a:lnTo>
                  <a:pt x="8117332" y="5715000"/>
                </a:lnTo>
                <a:lnTo>
                  <a:pt x="8144332" y="5715000"/>
                </a:lnTo>
                <a:lnTo>
                  <a:pt x="8319389" y="271297"/>
                </a:lnTo>
                <a:lnTo>
                  <a:pt x="8754046" y="271297"/>
                </a:lnTo>
                <a:lnTo>
                  <a:pt x="8553958" y="5715000"/>
                </a:lnTo>
                <a:lnTo>
                  <a:pt x="8580971" y="5715000"/>
                </a:lnTo>
                <a:lnTo>
                  <a:pt x="8781034" y="271297"/>
                </a:lnTo>
                <a:lnTo>
                  <a:pt x="9215679" y="271297"/>
                </a:lnTo>
                <a:lnTo>
                  <a:pt x="8990597" y="5715000"/>
                </a:lnTo>
                <a:lnTo>
                  <a:pt x="9017610" y="5715000"/>
                </a:lnTo>
                <a:lnTo>
                  <a:pt x="9242692" y="271297"/>
                </a:lnTo>
                <a:lnTo>
                  <a:pt x="9677324" y="271297"/>
                </a:lnTo>
                <a:lnTo>
                  <a:pt x="9427223" y="5715000"/>
                </a:lnTo>
                <a:lnTo>
                  <a:pt x="9454261" y="5715000"/>
                </a:lnTo>
                <a:lnTo>
                  <a:pt x="9704337" y="271297"/>
                </a:lnTo>
                <a:lnTo>
                  <a:pt x="10138969" y="271297"/>
                </a:lnTo>
                <a:lnTo>
                  <a:pt x="9863861" y="5715000"/>
                </a:lnTo>
                <a:lnTo>
                  <a:pt x="9890900" y="5715000"/>
                </a:lnTo>
                <a:lnTo>
                  <a:pt x="10160000" y="390461"/>
                </a:lnTo>
                <a:lnTo>
                  <a:pt x="10160000" y="271297"/>
                </a:lnTo>
                <a:lnTo>
                  <a:pt x="10160000" y="244309"/>
                </a:lnTo>
                <a:lnTo>
                  <a:pt x="10160000" y="12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Picture 20" descr="A white rectangular frame with black border&#10;&#10;Description automatically generated">
            <a:extLst>
              <a:ext uri="{FF2B5EF4-FFF2-40B4-BE49-F238E27FC236}">
                <a16:creationId xmlns:a16="http://schemas.microsoft.com/office/drawing/2014/main" id="{5E05347B-02D1-072B-4B27-7088BD817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62" y="781325"/>
            <a:ext cx="6807200" cy="3924300"/>
          </a:xfrm>
          <a:prstGeom prst="rect">
            <a:avLst/>
          </a:prstGeom>
        </p:spPr>
      </p:pic>
      <p:pic>
        <p:nvPicPr>
          <p:cNvPr id="22" name="Picture 21" descr="A blue and white football ball&#10;&#10;Description automatically generated">
            <a:extLst>
              <a:ext uri="{FF2B5EF4-FFF2-40B4-BE49-F238E27FC236}">
                <a16:creationId xmlns:a16="http://schemas.microsoft.com/office/drawing/2014/main" id="{CA54DBB3-F640-9ACB-09CD-8C8342A4D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310185"/>
            <a:ext cx="1346200" cy="1346200"/>
          </a:xfrm>
          <a:prstGeom prst="rect">
            <a:avLst/>
          </a:prstGeom>
        </p:spPr>
      </p:pic>
      <p:pic>
        <p:nvPicPr>
          <p:cNvPr id="23" name="Picture 22" descr="A blue and white football ball&#10;&#10;Description automatically generated">
            <a:extLst>
              <a:ext uri="{FF2B5EF4-FFF2-40B4-BE49-F238E27FC236}">
                <a16:creationId xmlns:a16="http://schemas.microsoft.com/office/drawing/2014/main" id="{C1C312BD-98CF-90E8-CCB4-3FA5BB268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55" y="892696"/>
            <a:ext cx="1346200" cy="1346200"/>
          </a:xfrm>
          <a:prstGeom prst="rect">
            <a:avLst/>
          </a:prstGeom>
        </p:spPr>
      </p:pic>
      <p:pic>
        <p:nvPicPr>
          <p:cNvPr id="24" name="Picture 23" descr="A blue and white football ball&#10;&#10;Description automatically generated">
            <a:extLst>
              <a:ext uri="{FF2B5EF4-FFF2-40B4-BE49-F238E27FC236}">
                <a16:creationId xmlns:a16="http://schemas.microsoft.com/office/drawing/2014/main" id="{F88CCF55-FC03-0A1A-9214-BA2E23BE52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4816385"/>
            <a:ext cx="1346200" cy="1346200"/>
          </a:xfrm>
          <a:prstGeom prst="rect">
            <a:avLst/>
          </a:prstGeom>
        </p:spPr>
      </p:pic>
      <p:sp>
        <p:nvSpPr>
          <p:cNvPr id="25" name="object 21">
            <a:extLst>
              <a:ext uri="{FF2B5EF4-FFF2-40B4-BE49-F238E27FC236}">
                <a16:creationId xmlns:a16="http://schemas.microsoft.com/office/drawing/2014/main" id="{41191137-FEF6-EB62-B15C-64DAB2F7AE25}"/>
              </a:ext>
            </a:extLst>
          </p:cNvPr>
          <p:cNvSpPr txBox="1"/>
          <p:nvPr/>
        </p:nvSpPr>
        <p:spPr>
          <a:xfrm>
            <a:off x="1422400" y="1069940"/>
            <a:ext cx="5246370" cy="3218180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12065" marR="12065" indent="-3175" algn="ctr">
              <a:lnSpc>
                <a:spcPts val="6120"/>
              </a:lnSpc>
              <a:spcBef>
                <a:spcPts val="845"/>
              </a:spcBef>
            </a:pPr>
            <a:r>
              <a:rPr sz="5650" b="1" spc="-85" dirty="0">
                <a:solidFill>
                  <a:srgbClr val="1C70B7"/>
                </a:solidFill>
                <a:latin typeface="Arial"/>
                <a:cs typeface="Arial"/>
              </a:rPr>
              <a:t>Defnyddio’r </a:t>
            </a:r>
            <a:r>
              <a:rPr sz="5650" b="1" spc="-180" dirty="0">
                <a:solidFill>
                  <a:srgbClr val="1C70B7"/>
                </a:solidFill>
                <a:latin typeface="Arial"/>
                <a:cs typeface="Arial"/>
              </a:rPr>
              <a:t>Gymraeg</a:t>
            </a:r>
            <a:r>
              <a:rPr sz="5650" b="1" spc="-265" dirty="0">
                <a:solidFill>
                  <a:srgbClr val="1C70B7"/>
                </a:solidFill>
                <a:latin typeface="Arial"/>
                <a:cs typeface="Arial"/>
              </a:rPr>
              <a:t> </a:t>
            </a:r>
            <a:r>
              <a:rPr sz="5650" b="1" spc="-20" dirty="0">
                <a:solidFill>
                  <a:srgbClr val="1C70B7"/>
                </a:solidFill>
                <a:latin typeface="Arial"/>
                <a:cs typeface="Arial"/>
              </a:rPr>
              <a:t>mewn </a:t>
            </a:r>
            <a:r>
              <a:rPr sz="5650" b="1" spc="-170" dirty="0">
                <a:solidFill>
                  <a:srgbClr val="1C70B7"/>
                </a:solidFill>
                <a:latin typeface="Arial"/>
                <a:cs typeface="Arial"/>
              </a:rPr>
              <a:t>gweithgareddau </a:t>
            </a:r>
            <a:r>
              <a:rPr sz="5650" b="1" spc="-65" dirty="0">
                <a:solidFill>
                  <a:srgbClr val="1C70B7"/>
                </a:solidFill>
                <a:latin typeface="Arial"/>
                <a:cs typeface="Arial"/>
              </a:rPr>
              <a:t>chwaraeon</a:t>
            </a:r>
            <a:endParaRPr sz="5650" dirty="0">
              <a:latin typeface="Arial"/>
              <a:cs typeface="Arial"/>
            </a:endParaRPr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C4A5759D-8102-F239-E4A4-A8C294AE708F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Picture 26" descr="A cartoon of a person with her hand up&#10;&#10;Description automatically generated">
            <a:extLst>
              <a:ext uri="{FF2B5EF4-FFF2-40B4-BE49-F238E27FC236}">
                <a16:creationId xmlns:a16="http://schemas.microsoft.com/office/drawing/2014/main" id="{CCB93118-2B22-85AA-5E7E-335C9689F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0" y="2400300"/>
            <a:ext cx="43053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3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B9BF723B-D8C7-DF80-9FE9-1408E598F479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498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D9940ACA-34CE-5E7B-A1CB-291F68CFDEF5}"/>
              </a:ext>
            </a:extLst>
          </p:cNvPr>
          <p:cNvSpPr/>
          <p:nvPr/>
        </p:nvSpPr>
        <p:spPr>
          <a:xfrm>
            <a:off x="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1C70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9310AF7A-7558-7265-46A3-5922473FF2AE}"/>
              </a:ext>
            </a:extLst>
          </p:cNvPr>
          <p:cNvSpPr/>
          <p:nvPr/>
        </p:nvSpPr>
        <p:spPr>
          <a:xfrm>
            <a:off x="1891206" y="1030890"/>
            <a:ext cx="6513830" cy="4118610"/>
          </a:xfrm>
          <a:custGeom>
            <a:avLst/>
            <a:gdLst/>
            <a:ahLst/>
            <a:cxnLst/>
            <a:rect l="l" t="t" r="r" b="b"/>
            <a:pathLst>
              <a:path w="6513830" h="4118610">
                <a:moveTo>
                  <a:pt x="4454601" y="0"/>
                </a:moveTo>
                <a:lnTo>
                  <a:pt x="2059076" y="0"/>
                </a:lnTo>
                <a:lnTo>
                  <a:pt x="2010668" y="565"/>
                </a:lnTo>
                <a:lnTo>
                  <a:pt x="1962525" y="2252"/>
                </a:lnTo>
                <a:lnTo>
                  <a:pt x="1914659" y="5049"/>
                </a:lnTo>
                <a:lnTo>
                  <a:pt x="1867083" y="8942"/>
                </a:lnTo>
                <a:lnTo>
                  <a:pt x="1819810" y="13920"/>
                </a:lnTo>
                <a:lnTo>
                  <a:pt x="1772852" y="19969"/>
                </a:lnTo>
                <a:lnTo>
                  <a:pt x="1726222" y="27077"/>
                </a:lnTo>
                <a:lnTo>
                  <a:pt x="1679932" y="35231"/>
                </a:lnTo>
                <a:lnTo>
                  <a:pt x="1633995" y="44420"/>
                </a:lnTo>
                <a:lnTo>
                  <a:pt x="1588424" y="54629"/>
                </a:lnTo>
                <a:lnTo>
                  <a:pt x="1543231" y="65847"/>
                </a:lnTo>
                <a:lnTo>
                  <a:pt x="1498429" y="78061"/>
                </a:lnTo>
                <a:lnTo>
                  <a:pt x="1454031" y="91258"/>
                </a:lnTo>
                <a:lnTo>
                  <a:pt x="1410048" y="105426"/>
                </a:lnTo>
                <a:lnTo>
                  <a:pt x="1366494" y="120552"/>
                </a:lnTo>
                <a:lnTo>
                  <a:pt x="1323382" y="136624"/>
                </a:lnTo>
                <a:lnTo>
                  <a:pt x="1280723" y="153628"/>
                </a:lnTo>
                <a:lnTo>
                  <a:pt x="1238531" y="171553"/>
                </a:lnTo>
                <a:lnTo>
                  <a:pt x="1196817" y="190385"/>
                </a:lnTo>
                <a:lnTo>
                  <a:pt x="1155596" y="210113"/>
                </a:lnTo>
                <a:lnTo>
                  <a:pt x="1114879" y="230723"/>
                </a:lnTo>
                <a:lnTo>
                  <a:pt x="1074678" y="252202"/>
                </a:lnTo>
                <a:lnTo>
                  <a:pt x="1035007" y="274539"/>
                </a:lnTo>
                <a:lnTo>
                  <a:pt x="995879" y="297721"/>
                </a:lnTo>
                <a:lnTo>
                  <a:pt x="957305" y="321735"/>
                </a:lnTo>
                <a:lnTo>
                  <a:pt x="919298" y="346568"/>
                </a:lnTo>
                <a:lnTo>
                  <a:pt x="881871" y="372208"/>
                </a:lnTo>
                <a:lnTo>
                  <a:pt x="845037" y="398642"/>
                </a:lnTo>
                <a:lnTo>
                  <a:pt x="808808" y="425857"/>
                </a:lnTo>
                <a:lnTo>
                  <a:pt x="773196" y="453842"/>
                </a:lnTo>
                <a:lnTo>
                  <a:pt x="738215" y="482583"/>
                </a:lnTo>
                <a:lnTo>
                  <a:pt x="703877" y="512068"/>
                </a:lnTo>
                <a:lnTo>
                  <a:pt x="670195" y="542284"/>
                </a:lnTo>
                <a:lnTo>
                  <a:pt x="637180" y="573219"/>
                </a:lnTo>
                <a:lnTo>
                  <a:pt x="604847" y="604859"/>
                </a:lnTo>
                <a:lnTo>
                  <a:pt x="573206" y="637193"/>
                </a:lnTo>
                <a:lnTo>
                  <a:pt x="542272" y="670208"/>
                </a:lnTo>
                <a:lnTo>
                  <a:pt x="512056" y="703890"/>
                </a:lnTo>
                <a:lnTo>
                  <a:pt x="482572" y="738229"/>
                </a:lnTo>
                <a:lnTo>
                  <a:pt x="453831" y="773210"/>
                </a:lnTo>
                <a:lnTo>
                  <a:pt x="425847" y="808821"/>
                </a:lnTo>
                <a:lnTo>
                  <a:pt x="398632" y="845050"/>
                </a:lnTo>
                <a:lnTo>
                  <a:pt x="372198" y="881885"/>
                </a:lnTo>
                <a:lnTo>
                  <a:pt x="346558" y="919311"/>
                </a:lnTo>
                <a:lnTo>
                  <a:pt x="321726" y="957318"/>
                </a:lnTo>
                <a:lnTo>
                  <a:pt x="297713" y="995892"/>
                </a:lnTo>
                <a:lnTo>
                  <a:pt x="274531" y="1035020"/>
                </a:lnTo>
                <a:lnTo>
                  <a:pt x="252195" y="1074691"/>
                </a:lnTo>
                <a:lnTo>
                  <a:pt x="230716" y="1114891"/>
                </a:lnTo>
                <a:lnTo>
                  <a:pt x="210106" y="1155608"/>
                </a:lnTo>
                <a:lnTo>
                  <a:pt x="190379" y="1196829"/>
                </a:lnTo>
                <a:lnTo>
                  <a:pt x="171547" y="1238542"/>
                </a:lnTo>
                <a:lnTo>
                  <a:pt x="153623" y="1280733"/>
                </a:lnTo>
                <a:lnTo>
                  <a:pt x="136619" y="1323391"/>
                </a:lnTo>
                <a:lnTo>
                  <a:pt x="120548" y="1366503"/>
                </a:lnTo>
                <a:lnTo>
                  <a:pt x="105423" y="1410056"/>
                </a:lnTo>
                <a:lnTo>
                  <a:pt x="91255" y="1454038"/>
                </a:lnTo>
                <a:lnTo>
                  <a:pt x="78058" y="1498436"/>
                </a:lnTo>
                <a:lnTo>
                  <a:pt x="65845" y="1543237"/>
                </a:lnTo>
                <a:lnTo>
                  <a:pt x="54627" y="1588428"/>
                </a:lnTo>
                <a:lnTo>
                  <a:pt x="44418" y="1633998"/>
                </a:lnTo>
                <a:lnTo>
                  <a:pt x="35230" y="1679934"/>
                </a:lnTo>
                <a:lnTo>
                  <a:pt x="27076" y="1726222"/>
                </a:lnTo>
                <a:lnTo>
                  <a:pt x="19968" y="1772851"/>
                </a:lnTo>
                <a:lnTo>
                  <a:pt x="13919" y="1819807"/>
                </a:lnTo>
                <a:lnTo>
                  <a:pt x="8942" y="1867078"/>
                </a:lnTo>
                <a:lnTo>
                  <a:pt x="5048" y="1914652"/>
                </a:lnTo>
                <a:lnTo>
                  <a:pt x="2252" y="1962516"/>
                </a:lnTo>
                <a:lnTo>
                  <a:pt x="565" y="2010657"/>
                </a:lnTo>
                <a:lnTo>
                  <a:pt x="0" y="2059063"/>
                </a:lnTo>
                <a:lnTo>
                  <a:pt x="565" y="2107520"/>
                </a:lnTo>
                <a:lnTo>
                  <a:pt x="2252" y="2155661"/>
                </a:lnTo>
                <a:lnTo>
                  <a:pt x="5048" y="2203525"/>
                </a:lnTo>
                <a:lnTo>
                  <a:pt x="8942" y="2251099"/>
                </a:lnTo>
                <a:lnTo>
                  <a:pt x="13919" y="2298370"/>
                </a:lnTo>
                <a:lnTo>
                  <a:pt x="19968" y="2345326"/>
                </a:lnTo>
                <a:lnTo>
                  <a:pt x="27076" y="2391955"/>
                </a:lnTo>
                <a:lnTo>
                  <a:pt x="35230" y="2438243"/>
                </a:lnTo>
                <a:lnTo>
                  <a:pt x="44418" y="2484178"/>
                </a:lnTo>
                <a:lnTo>
                  <a:pt x="54627" y="2529748"/>
                </a:lnTo>
                <a:lnTo>
                  <a:pt x="65845" y="2574940"/>
                </a:lnTo>
                <a:lnTo>
                  <a:pt x="78058" y="2619741"/>
                </a:lnTo>
                <a:lnTo>
                  <a:pt x="91255" y="2664138"/>
                </a:lnTo>
                <a:lnTo>
                  <a:pt x="105423" y="2708120"/>
                </a:lnTo>
                <a:lnTo>
                  <a:pt x="120548" y="2751672"/>
                </a:lnTo>
                <a:lnTo>
                  <a:pt x="136619" y="2794784"/>
                </a:lnTo>
                <a:lnTo>
                  <a:pt x="153623" y="2837442"/>
                </a:lnTo>
                <a:lnTo>
                  <a:pt x="171547" y="2879634"/>
                </a:lnTo>
                <a:lnTo>
                  <a:pt x="190379" y="2921346"/>
                </a:lnTo>
                <a:lnTo>
                  <a:pt x="210106" y="2962567"/>
                </a:lnTo>
                <a:lnTo>
                  <a:pt x="230716" y="3003283"/>
                </a:lnTo>
                <a:lnTo>
                  <a:pt x="252195" y="3043483"/>
                </a:lnTo>
                <a:lnTo>
                  <a:pt x="274531" y="3083154"/>
                </a:lnTo>
                <a:lnTo>
                  <a:pt x="297713" y="3122282"/>
                </a:lnTo>
                <a:lnTo>
                  <a:pt x="321726" y="3160855"/>
                </a:lnTo>
                <a:lnTo>
                  <a:pt x="346558" y="3198862"/>
                </a:lnTo>
                <a:lnTo>
                  <a:pt x="372198" y="3236288"/>
                </a:lnTo>
                <a:lnTo>
                  <a:pt x="398632" y="3273122"/>
                </a:lnTo>
                <a:lnTo>
                  <a:pt x="425847" y="3309351"/>
                </a:lnTo>
                <a:lnTo>
                  <a:pt x="453831" y="3344962"/>
                </a:lnTo>
                <a:lnTo>
                  <a:pt x="482572" y="3379943"/>
                </a:lnTo>
                <a:lnTo>
                  <a:pt x="512056" y="3414281"/>
                </a:lnTo>
                <a:lnTo>
                  <a:pt x="542272" y="3447964"/>
                </a:lnTo>
                <a:lnTo>
                  <a:pt x="573206" y="3480978"/>
                </a:lnTo>
                <a:lnTo>
                  <a:pt x="604847" y="3513312"/>
                </a:lnTo>
                <a:lnTo>
                  <a:pt x="637180" y="3544952"/>
                </a:lnTo>
                <a:lnTo>
                  <a:pt x="670195" y="3575886"/>
                </a:lnTo>
                <a:lnTo>
                  <a:pt x="703877" y="3606102"/>
                </a:lnTo>
                <a:lnTo>
                  <a:pt x="738215" y="3635587"/>
                </a:lnTo>
                <a:lnTo>
                  <a:pt x="773196" y="3664327"/>
                </a:lnTo>
                <a:lnTo>
                  <a:pt x="808808" y="3692312"/>
                </a:lnTo>
                <a:lnTo>
                  <a:pt x="845037" y="3719527"/>
                </a:lnTo>
                <a:lnTo>
                  <a:pt x="881871" y="3745961"/>
                </a:lnTo>
                <a:lnTo>
                  <a:pt x="919298" y="3771601"/>
                </a:lnTo>
                <a:lnTo>
                  <a:pt x="957305" y="3796434"/>
                </a:lnTo>
                <a:lnTo>
                  <a:pt x="995879" y="3820447"/>
                </a:lnTo>
                <a:lnTo>
                  <a:pt x="1035007" y="3843628"/>
                </a:lnTo>
                <a:lnTo>
                  <a:pt x="1074678" y="3865965"/>
                </a:lnTo>
                <a:lnTo>
                  <a:pt x="1114879" y="3887445"/>
                </a:lnTo>
                <a:lnTo>
                  <a:pt x="1155596" y="3908054"/>
                </a:lnTo>
                <a:lnTo>
                  <a:pt x="1196817" y="3927782"/>
                </a:lnTo>
                <a:lnTo>
                  <a:pt x="1238531" y="3946614"/>
                </a:lnTo>
                <a:lnTo>
                  <a:pt x="1280723" y="3964538"/>
                </a:lnTo>
                <a:lnTo>
                  <a:pt x="1323382" y="3981543"/>
                </a:lnTo>
                <a:lnTo>
                  <a:pt x="1366494" y="3997614"/>
                </a:lnTo>
                <a:lnTo>
                  <a:pt x="1410048" y="4012740"/>
                </a:lnTo>
                <a:lnTo>
                  <a:pt x="1454031" y="4026908"/>
                </a:lnTo>
                <a:lnTo>
                  <a:pt x="1498429" y="4040105"/>
                </a:lnTo>
                <a:lnTo>
                  <a:pt x="1543231" y="4052318"/>
                </a:lnTo>
                <a:lnTo>
                  <a:pt x="1588424" y="4063536"/>
                </a:lnTo>
                <a:lnTo>
                  <a:pt x="1633995" y="4073745"/>
                </a:lnTo>
                <a:lnTo>
                  <a:pt x="1679932" y="4082934"/>
                </a:lnTo>
                <a:lnTo>
                  <a:pt x="1726222" y="4091088"/>
                </a:lnTo>
                <a:lnTo>
                  <a:pt x="1772852" y="4098196"/>
                </a:lnTo>
                <a:lnTo>
                  <a:pt x="1819810" y="4104245"/>
                </a:lnTo>
                <a:lnTo>
                  <a:pt x="1867083" y="4109223"/>
                </a:lnTo>
                <a:lnTo>
                  <a:pt x="1914659" y="4113116"/>
                </a:lnTo>
                <a:lnTo>
                  <a:pt x="1962525" y="4115913"/>
                </a:lnTo>
                <a:lnTo>
                  <a:pt x="2010668" y="4117600"/>
                </a:lnTo>
                <a:lnTo>
                  <a:pt x="2059076" y="4118165"/>
                </a:lnTo>
                <a:lnTo>
                  <a:pt x="4454601" y="4118165"/>
                </a:lnTo>
                <a:lnTo>
                  <a:pt x="4503009" y="4117600"/>
                </a:lnTo>
                <a:lnTo>
                  <a:pt x="4551152" y="4115913"/>
                </a:lnTo>
                <a:lnTo>
                  <a:pt x="4599018" y="4113116"/>
                </a:lnTo>
                <a:lnTo>
                  <a:pt x="4646594" y="4109223"/>
                </a:lnTo>
                <a:lnTo>
                  <a:pt x="4693867" y="4104245"/>
                </a:lnTo>
                <a:lnTo>
                  <a:pt x="4740825" y="4098196"/>
                </a:lnTo>
                <a:lnTo>
                  <a:pt x="4787456" y="4091088"/>
                </a:lnTo>
                <a:lnTo>
                  <a:pt x="4833746" y="4082934"/>
                </a:lnTo>
                <a:lnTo>
                  <a:pt x="4879683" y="4073745"/>
                </a:lnTo>
                <a:lnTo>
                  <a:pt x="4925254" y="4063536"/>
                </a:lnTo>
                <a:lnTo>
                  <a:pt x="4970448" y="4052318"/>
                </a:lnTo>
                <a:lnTo>
                  <a:pt x="5015250" y="4040105"/>
                </a:lnTo>
                <a:lnTo>
                  <a:pt x="5059649" y="4026908"/>
                </a:lnTo>
                <a:lnTo>
                  <a:pt x="5103632" y="4012740"/>
                </a:lnTo>
                <a:lnTo>
                  <a:pt x="5147187" y="3997614"/>
                </a:lnTo>
                <a:lnTo>
                  <a:pt x="5190300" y="3981543"/>
                </a:lnTo>
                <a:lnTo>
                  <a:pt x="5232959" y="3964538"/>
                </a:lnTo>
                <a:lnTo>
                  <a:pt x="5275152" y="3946614"/>
                </a:lnTo>
                <a:lnTo>
                  <a:pt x="5316866" y="3927782"/>
                </a:lnTo>
                <a:lnTo>
                  <a:pt x="5358088" y="3908054"/>
                </a:lnTo>
                <a:lnTo>
                  <a:pt x="5398806" y="3887445"/>
                </a:lnTo>
                <a:lnTo>
                  <a:pt x="5439007" y="3865965"/>
                </a:lnTo>
                <a:lnTo>
                  <a:pt x="5478679" y="3843628"/>
                </a:lnTo>
                <a:lnTo>
                  <a:pt x="5517808" y="3820447"/>
                </a:lnTo>
                <a:lnTo>
                  <a:pt x="5556383" y="3796434"/>
                </a:lnTo>
                <a:lnTo>
                  <a:pt x="5594391" y="3771601"/>
                </a:lnTo>
                <a:lnTo>
                  <a:pt x="5631818" y="3745961"/>
                </a:lnTo>
                <a:lnTo>
                  <a:pt x="5668653" y="3719527"/>
                </a:lnTo>
                <a:lnTo>
                  <a:pt x="5704883" y="3692312"/>
                </a:lnTo>
                <a:lnTo>
                  <a:pt x="5740495" y="3664327"/>
                </a:lnTo>
                <a:lnTo>
                  <a:pt x="5775477" y="3635587"/>
                </a:lnTo>
                <a:lnTo>
                  <a:pt x="5809816" y="3606102"/>
                </a:lnTo>
                <a:lnTo>
                  <a:pt x="5843499" y="3575886"/>
                </a:lnTo>
                <a:lnTo>
                  <a:pt x="5876515" y="3544952"/>
                </a:lnTo>
                <a:lnTo>
                  <a:pt x="5908849" y="3513312"/>
                </a:lnTo>
                <a:lnTo>
                  <a:pt x="5940490" y="3480978"/>
                </a:lnTo>
                <a:lnTo>
                  <a:pt x="5971425" y="3447964"/>
                </a:lnTo>
                <a:lnTo>
                  <a:pt x="6001642" y="3414281"/>
                </a:lnTo>
                <a:lnTo>
                  <a:pt x="6031127" y="3379943"/>
                </a:lnTo>
                <a:lnTo>
                  <a:pt x="6059869" y="3344962"/>
                </a:lnTo>
                <a:lnTo>
                  <a:pt x="6087854" y="3309351"/>
                </a:lnTo>
                <a:lnTo>
                  <a:pt x="6115070" y="3273122"/>
                </a:lnTo>
                <a:lnTo>
                  <a:pt x="6141504" y="3236288"/>
                </a:lnTo>
                <a:lnTo>
                  <a:pt x="6167144" y="3198862"/>
                </a:lnTo>
                <a:lnTo>
                  <a:pt x="6191978" y="3160855"/>
                </a:lnTo>
                <a:lnTo>
                  <a:pt x="6215992" y="3122282"/>
                </a:lnTo>
                <a:lnTo>
                  <a:pt x="6239174" y="3083154"/>
                </a:lnTo>
                <a:lnTo>
                  <a:pt x="6261511" y="3043483"/>
                </a:lnTo>
                <a:lnTo>
                  <a:pt x="6282991" y="3003283"/>
                </a:lnTo>
                <a:lnTo>
                  <a:pt x="6303601" y="2962567"/>
                </a:lnTo>
                <a:lnTo>
                  <a:pt x="6323329" y="2921346"/>
                </a:lnTo>
                <a:lnTo>
                  <a:pt x="6342161" y="2879634"/>
                </a:lnTo>
                <a:lnTo>
                  <a:pt x="6360086" y="2837442"/>
                </a:lnTo>
                <a:lnTo>
                  <a:pt x="6377090" y="2794784"/>
                </a:lnTo>
                <a:lnTo>
                  <a:pt x="6393162" y="2751672"/>
                </a:lnTo>
                <a:lnTo>
                  <a:pt x="6408288" y="2708120"/>
                </a:lnTo>
                <a:lnTo>
                  <a:pt x="6422456" y="2664138"/>
                </a:lnTo>
                <a:lnTo>
                  <a:pt x="6435654" y="2619741"/>
                </a:lnTo>
                <a:lnTo>
                  <a:pt x="6447867" y="2574940"/>
                </a:lnTo>
                <a:lnTo>
                  <a:pt x="6459085" y="2529748"/>
                </a:lnTo>
                <a:lnTo>
                  <a:pt x="6469295" y="2484178"/>
                </a:lnTo>
                <a:lnTo>
                  <a:pt x="6478483" y="2438243"/>
                </a:lnTo>
                <a:lnTo>
                  <a:pt x="6486638" y="2391955"/>
                </a:lnTo>
                <a:lnTo>
                  <a:pt x="6493746" y="2345326"/>
                </a:lnTo>
                <a:lnTo>
                  <a:pt x="6499795" y="2298370"/>
                </a:lnTo>
                <a:lnTo>
                  <a:pt x="6504773" y="2251099"/>
                </a:lnTo>
                <a:lnTo>
                  <a:pt x="6508666" y="2203525"/>
                </a:lnTo>
                <a:lnTo>
                  <a:pt x="6511463" y="2155661"/>
                </a:lnTo>
                <a:lnTo>
                  <a:pt x="6513150" y="2107520"/>
                </a:lnTo>
                <a:lnTo>
                  <a:pt x="6513715" y="2059114"/>
                </a:lnTo>
                <a:lnTo>
                  <a:pt x="6513150" y="2010657"/>
                </a:lnTo>
                <a:lnTo>
                  <a:pt x="6511463" y="1962516"/>
                </a:lnTo>
                <a:lnTo>
                  <a:pt x="6508666" y="1914652"/>
                </a:lnTo>
                <a:lnTo>
                  <a:pt x="6504773" y="1867078"/>
                </a:lnTo>
                <a:lnTo>
                  <a:pt x="6499795" y="1819807"/>
                </a:lnTo>
                <a:lnTo>
                  <a:pt x="6493746" y="1772851"/>
                </a:lnTo>
                <a:lnTo>
                  <a:pt x="6486638" y="1726222"/>
                </a:lnTo>
                <a:lnTo>
                  <a:pt x="6478483" y="1679934"/>
                </a:lnTo>
                <a:lnTo>
                  <a:pt x="6469295" y="1633998"/>
                </a:lnTo>
                <a:lnTo>
                  <a:pt x="6459085" y="1588428"/>
                </a:lnTo>
                <a:lnTo>
                  <a:pt x="6447867" y="1543237"/>
                </a:lnTo>
                <a:lnTo>
                  <a:pt x="6435654" y="1498436"/>
                </a:lnTo>
                <a:lnTo>
                  <a:pt x="6422456" y="1454038"/>
                </a:lnTo>
                <a:lnTo>
                  <a:pt x="6408288" y="1410056"/>
                </a:lnTo>
                <a:lnTo>
                  <a:pt x="6393162" y="1366503"/>
                </a:lnTo>
                <a:lnTo>
                  <a:pt x="6377090" y="1323391"/>
                </a:lnTo>
                <a:lnTo>
                  <a:pt x="6360086" y="1280733"/>
                </a:lnTo>
                <a:lnTo>
                  <a:pt x="6342161" y="1238542"/>
                </a:lnTo>
                <a:lnTo>
                  <a:pt x="6323329" y="1196829"/>
                </a:lnTo>
                <a:lnTo>
                  <a:pt x="6303601" y="1155608"/>
                </a:lnTo>
                <a:lnTo>
                  <a:pt x="6282991" y="1114891"/>
                </a:lnTo>
                <a:lnTo>
                  <a:pt x="6261511" y="1074691"/>
                </a:lnTo>
                <a:lnTo>
                  <a:pt x="6239174" y="1035020"/>
                </a:lnTo>
                <a:lnTo>
                  <a:pt x="6215992" y="995892"/>
                </a:lnTo>
                <a:lnTo>
                  <a:pt x="6191978" y="957318"/>
                </a:lnTo>
                <a:lnTo>
                  <a:pt x="6167144" y="919311"/>
                </a:lnTo>
                <a:lnTo>
                  <a:pt x="6141504" y="881885"/>
                </a:lnTo>
                <a:lnTo>
                  <a:pt x="6115070" y="845050"/>
                </a:lnTo>
                <a:lnTo>
                  <a:pt x="6087854" y="808821"/>
                </a:lnTo>
                <a:lnTo>
                  <a:pt x="6059869" y="773210"/>
                </a:lnTo>
                <a:lnTo>
                  <a:pt x="6031127" y="738229"/>
                </a:lnTo>
                <a:lnTo>
                  <a:pt x="6001642" y="703890"/>
                </a:lnTo>
                <a:lnTo>
                  <a:pt x="5971425" y="670208"/>
                </a:lnTo>
                <a:lnTo>
                  <a:pt x="5940490" y="637193"/>
                </a:lnTo>
                <a:lnTo>
                  <a:pt x="5908849" y="604859"/>
                </a:lnTo>
                <a:lnTo>
                  <a:pt x="5876515" y="573219"/>
                </a:lnTo>
                <a:lnTo>
                  <a:pt x="5843499" y="542284"/>
                </a:lnTo>
                <a:lnTo>
                  <a:pt x="5809816" y="512068"/>
                </a:lnTo>
                <a:lnTo>
                  <a:pt x="5775477" y="482583"/>
                </a:lnTo>
                <a:lnTo>
                  <a:pt x="5740495" y="453842"/>
                </a:lnTo>
                <a:lnTo>
                  <a:pt x="5704883" y="425857"/>
                </a:lnTo>
                <a:lnTo>
                  <a:pt x="5668653" y="398642"/>
                </a:lnTo>
                <a:lnTo>
                  <a:pt x="5631818" y="372208"/>
                </a:lnTo>
                <a:lnTo>
                  <a:pt x="5594391" y="346568"/>
                </a:lnTo>
                <a:lnTo>
                  <a:pt x="5556383" y="321735"/>
                </a:lnTo>
                <a:lnTo>
                  <a:pt x="5517808" y="297721"/>
                </a:lnTo>
                <a:lnTo>
                  <a:pt x="5478679" y="274539"/>
                </a:lnTo>
                <a:lnTo>
                  <a:pt x="5439007" y="252202"/>
                </a:lnTo>
                <a:lnTo>
                  <a:pt x="5398806" y="230723"/>
                </a:lnTo>
                <a:lnTo>
                  <a:pt x="5358088" y="210113"/>
                </a:lnTo>
                <a:lnTo>
                  <a:pt x="5316866" y="190385"/>
                </a:lnTo>
                <a:lnTo>
                  <a:pt x="5275152" y="171553"/>
                </a:lnTo>
                <a:lnTo>
                  <a:pt x="5232959" y="153628"/>
                </a:lnTo>
                <a:lnTo>
                  <a:pt x="5190300" y="136624"/>
                </a:lnTo>
                <a:lnTo>
                  <a:pt x="5147187" y="120552"/>
                </a:lnTo>
                <a:lnTo>
                  <a:pt x="5103632" y="105426"/>
                </a:lnTo>
                <a:lnTo>
                  <a:pt x="5059649" y="91258"/>
                </a:lnTo>
                <a:lnTo>
                  <a:pt x="5015250" y="78061"/>
                </a:lnTo>
                <a:lnTo>
                  <a:pt x="4970448" y="65847"/>
                </a:lnTo>
                <a:lnTo>
                  <a:pt x="4925254" y="54629"/>
                </a:lnTo>
                <a:lnTo>
                  <a:pt x="4879683" y="44420"/>
                </a:lnTo>
                <a:lnTo>
                  <a:pt x="4833746" y="35231"/>
                </a:lnTo>
                <a:lnTo>
                  <a:pt x="4787456" y="27077"/>
                </a:lnTo>
                <a:lnTo>
                  <a:pt x="4740825" y="19969"/>
                </a:lnTo>
                <a:lnTo>
                  <a:pt x="4693867" y="13920"/>
                </a:lnTo>
                <a:lnTo>
                  <a:pt x="4646594" y="8942"/>
                </a:lnTo>
                <a:lnTo>
                  <a:pt x="4599018" y="5049"/>
                </a:lnTo>
                <a:lnTo>
                  <a:pt x="4551152" y="2252"/>
                </a:lnTo>
                <a:lnTo>
                  <a:pt x="4503009" y="565"/>
                </a:lnTo>
                <a:lnTo>
                  <a:pt x="44546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FA80B01C-67D9-BD43-B4D7-6BC629CAA07C}"/>
              </a:ext>
            </a:extLst>
          </p:cNvPr>
          <p:cNvSpPr/>
          <p:nvPr/>
        </p:nvSpPr>
        <p:spPr>
          <a:xfrm>
            <a:off x="1045602" y="605245"/>
            <a:ext cx="2182495" cy="1522730"/>
          </a:xfrm>
          <a:custGeom>
            <a:avLst/>
            <a:gdLst/>
            <a:ahLst/>
            <a:cxnLst/>
            <a:rect l="l" t="t" r="r" b="b"/>
            <a:pathLst>
              <a:path w="2182495" h="1522730">
                <a:moveTo>
                  <a:pt x="1447020" y="0"/>
                </a:moveTo>
                <a:lnTo>
                  <a:pt x="816478" y="0"/>
                </a:lnTo>
                <a:lnTo>
                  <a:pt x="768312" y="1571"/>
                </a:lnTo>
                <a:lnTo>
                  <a:pt x="720952" y="6221"/>
                </a:lnTo>
                <a:lnTo>
                  <a:pt x="674495" y="13851"/>
                </a:lnTo>
                <a:lnTo>
                  <a:pt x="629040" y="24360"/>
                </a:lnTo>
                <a:lnTo>
                  <a:pt x="584687" y="37651"/>
                </a:lnTo>
                <a:lnTo>
                  <a:pt x="541533" y="53625"/>
                </a:lnTo>
                <a:lnTo>
                  <a:pt x="499679" y="72183"/>
                </a:lnTo>
                <a:lnTo>
                  <a:pt x="459223" y="93225"/>
                </a:lnTo>
                <a:lnTo>
                  <a:pt x="420263" y="116654"/>
                </a:lnTo>
                <a:lnTo>
                  <a:pt x="382898" y="142370"/>
                </a:lnTo>
                <a:lnTo>
                  <a:pt x="347228" y="170275"/>
                </a:lnTo>
                <a:lnTo>
                  <a:pt x="313351" y="200269"/>
                </a:lnTo>
                <a:lnTo>
                  <a:pt x="281366" y="232254"/>
                </a:lnTo>
                <a:lnTo>
                  <a:pt x="251372" y="266131"/>
                </a:lnTo>
                <a:lnTo>
                  <a:pt x="223467" y="301801"/>
                </a:lnTo>
                <a:lnTo>
                  <a:pt x="197751" y="339165"/>
                </a:lnTo>
                <a:lnTo>
                  <a:pt x="174323" y="378125"/>
                </a:lnTo>
                <a:lnTo>
                  <a:pt x="153280" y="418582"/>
                </a:lnTo>
                <a:lnTo>
                  <a:pt x="134722" y="460436"/>
                </a:lnTo>
                <a:lnTo>
                  <a:pt x="118749" y="503589"/>
                </a:lnTo>
                <a:lnTo>
                  <a:pt x="105458" y="547943"/>
                </a:lnTo>
                <a:lnTo>
                  <a:pt x="94948" y="593397"/>
                </a:lnTo>
                <a:lnTo>
                  <a:pt x="87319" y="639854"/>
                </a:lnTo>
                <a:lnTo>
                  <a:pt x="82669" y="687215"/>
                </a:lnTo>
                <a:lnTo>
                  <a:pt x="81097" y="735380"/>
                </a:lnTo>
                <a:lnTo>
                  <a:pt x="83087" y="789565"/>
                </a:lnTo>
                <a:lnTo>
                  <a:pt x="88965" y="842700"/>
                </a:lnTo>
                <a:lnTo>
                  <a:pt x="98588" y="894657"/>
                </a:lnTo>
                <a:lnTo>
                  <a:pt x="111814" y="945296"/>
                </a:lnTo>
                <a:lnTo>
                  <a:pt x="128504" y="994475"/>
                </a:lnTo>
                <a:lnTo>
                  <a:pt x="148514" y="1042054"/>
                </a:lnTo>
                <a:lnTo>
                  <a:pt x="171704" y="1087892"/>
                </a:lnTo>
                <a:lnTo>
                  <a:pt x="197933" y="1131849"/>
                </a:lnTo>
                <a:lnTo>
                  <a:pt x="227058" y="1173784"/>
                </a:lnTo>
                <a:lnTo>
                  <a:pt x="25192" y="1375663"/>
                </a:lnTo>
                <a:lnTo>
                  <a:pt x="6297" y="1404131"/>
                </a:lnTo>
                <a:lnTo>
                  <a:pt x="0" y="1436517"/>
                </a:lnTo>
                <a:lnTo>
                  <a:pt x="6302" y="1468906"/>
                </a:lnTo>
                <a:lnTo>
                  <a:pt x="38705" y="1508400"/>
                </a:lnTo>
                <a:lnTo>
                  <a:pt x="86063" y="1522577"/>
                </a:lnTo>
                <a:lnTo>
                  <a:pt x="102505" y="1521001"/>
                </a:lnTo>
                <a:lnTo>
                  <a:pt x="118456" y="1516273"/>
                </a:lnTo>
                <a:lnTo>
                  <a:pt x="133427" y="1508395"/>
                </a:lnTo>
                <a:lnTo>
                  <a:pt x="146934" y="1497368"/>
                </a:lnTo>
                <a:lnTo>
                  <a:pt x="345422" y="1298854"/>
                </a:lnTo>
                <a:lnTo>
                  <a:pt x="384848" y="1329702"/>
                </a:lnTo>
                <a:lnTo>
                  <a:pt x="426334" y="1357874"/>
                </a:lnTo>
                <a:lnTo>
                  <a:pt x="469748" y="1383236"/>
                </a:lnTo>
                <a:lnTo>
                  <a:pt x="514957" y="1405653"/>
                </a:lnTo>
                <a:lnTo>
                  <a:pt x="561828" y="1424990"/>
                </a:lnTo>
                <a:lnTo>
                  <a:pt x="610230" y="1441114"/>
                </a:lnTo>
                <a:lnTo>
                  <a:pt x="660028" y="1453888"/>
                </a:lnTo>
                <a:lnTo>
                  <a:pt x="711090" y="1463179"/>
                </a:lnTo>
                <a:lnTo>
                  <a:pt x="763284" y="1468853"/>
                </a:lnTo>
                <a:lnTo>
                  <a:pt x="816478" y="1470774"/>
                </a:lnTo>
                <a:lnTo>
                  <a:pt x="1447020" y="1470774"/>
                </a:lnTo>
                <a:lnTo>
                  <a:pt x="1495187" y="1469202"/>
                </a:lnTo>
                <a:lnTo>
                  <a:pt x="1542549" y="1464552"/>
                </a:lnTo>
                <a:lnTo>
                  <a:pt x="1589008" y="1456923"/>
                </a:lnTo>
                <a:lnTo>
                  <a:pt x="1634464" y="1446413"/>
                </a:lnTo>
                <a:lnTo>
                  <a:pt x="1678819" y="1433122"/>
                </a:lnTo>
                <a:lnTo>
                  <a:pt x="1721973" y="1417148"/>
                </a:lnTo>
                <a:lnTo>
                  <a:pt x="1763829" y="1398591"/>
                </a:lnTo>
                <a:lnTo>
                  <a:pt x="1804287" y="1377548"/>
                </a:lnTo>
                <a:lnTo>
                  <a:pt x="1843248" y="1354119"/>
                </a:lnTo>
                <a:lnTo>
                  <a:pt x="1880614" y="1328403"/>
                </a:lnTo>
                <a:lnTo>
                  <a:pt x="1916285" y="1300499"/>
                </a:lnTo>
                <a:lnTo>
                  <a:pt x="1950163" y="1270505"/>
                </a:lnTo>
                <a:lnTo>
                  <a:pt x="1982150" y="1238520"/>
                </a:lnTo>
                <a:lnTo>
                  <a:pt x="2012145" y="1204643"/>
                </a:lnTo>
                <a:lnTo>
                  <a:pt x="2040050" y="1168972"/>
                </a:lnTo>
                <a:lnTo>
                  <a:pt x="2065768" y="1131608"/>
                </a:lnTo>
                <a:lnTo>
                  <a:pt x="2089197" y="1092648"/>
                </a:lnTo>
                <a:lnTo>
                  <a:pt x="2110240" y="1052192"/>
                </a:lnTo>
                <a:lnTo>
                  <a:pt x="2128799" y="1010337"/>
                </a:lnTo>
                <a:lnTo>
                  <a:pt x="2144773" y="967184"/>
                </a:lnTo>
                <a:lnTo>
                  <a:pt x="2158065" y="922831"/>
                </a:lnTo>
                <a:lnTo>
                  <a:pt x="2168575" y="877376"/>
                </a:lnTo>
                <a:lnTo>
                  <a:pt x="2176204" y="830919"/>
                </a:lnTo>
                <a:lnTo>
                  <a:pt x="2180854" y="783558"/>
                </a:lnTo>
                <a:lnTo>
                  <a:pt x="2182426" y="735393"/>
                </a:lnTo>
                <a:lnTo>
                  <a:pt x="2180854" y="687215"/>
                </a:lnTo>
                <a:lnTo>
                  <a:pt x="2176204" y="639854"/>
                </a:lnTo>
                <a:lnTo>
                  <a:pt x="2168575" y="593397"/>
                </a:lnTo>
                <a:lnTo>
                  <a:pt x="2158065" y="547943"/>
                </a:lnTo>
                <a:lnTo>
                  <a:pt x="2144773" y="503589"/>
                </a:lnTo>
                <a:lnTo>
                  <a:pt x="2128799" y="460436"/>
                </a:lnTo>
                <a:lnTo>
                  <a:pt x="2110240" y="418582"/>
                </a:lnTo>
                <a:lnTo>
                  <a:pt x="2089197" y="378125"/>
                </a:lnTo>
                <a:lnTo>
                  <a:pt x="2065768" y="339165"/>
                </a:lnTo>
                <a:lnTo>
                  <a:pt x="2040050" y="301801"/>
                </a:lnTo>
                <a:lnTo>
                  <a:pt x="2012145" y="266131"/>
                </a:lnTo>
                <a:lnTo>
                  <a:pt x="1982150" y="232254"/>
                </a:lnTo>
                <a:lnTo>
                  <a:pt x="1950163" y="200269"/>
                </a:lnTo>
                <a:lnTo>
                  <a:pt x="1916285" y="170275"/>
                </a:lnTo>
                <a:lnTo>
                  <a:pt x="1880614" y="142370"/>
                </a:lnTo>
                <a:lnTo>
                  <a:pt x="1843248" y="116654"/>
                </a:lnTo>
                <a:lnTo>
                  <a:pt x="1804287" y="93225"/>
                </a:lnTo>
                <a:lnTo>
                  <a:pt x="1763829" y="72183"/>
                </a:lnTo>
                <a:lnTo>
                  <a:pt x="1721973" y="53625"/>
                </a:lnTo>
                <a:lnTo>
                  <a:pt x="1678819" y="37651"/>
                </a:lnTo>
                <a:lnTo>
                  <a:pt x="1634464" y="24360"/>
                </a:lnTo>
                <a:lnTo>
                  <a:pt x="1589008" y="13851"/>
                </a:lnTo>
                <a:lnTo>
                  <a:pt x="1542549" y="6221"/>
                </a:lnTo>
                <a:lnTo>
                  <a:pt x="1495187" y="1571"/>
                </a:lnTo>
                <a:lnTo>
                  <a:pt x="1447020" y="0"/>
                </a:lnTo>
                <a:close/>
              </a:path>
            </a:pathLst>
          </a:custGeom>
          <a:solidFill>
            <a:srgbClr val="00AF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16343C21-0C89-CAB1-F976-E2D9C83516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9848" y="869933"/>
            <a:ext cx="1287780" cy="92075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10489" marR="5080" indent="-98425">
              <a:lnSpc>
                <a:spcPts val="3340"/>
              </a:lnSpc>
              <a:spcBef>
                <a:spcPts val="520"/>
              </a:spcBef>
            </a:pPr>
            <a:r>
              <a:rPr spc="-80" dirty="0">
                <a:solidFill>
                  <a:schemeClr val="bg1"/>
                </a:solidFill>
              </a:rPr>
              <a:t>Gwaith </a:t>
            </a:r>
            <a:r>
              <a:rPr spc="-10" dirty="0">
                <a:solidFill>
                  <a:schemeClr val="bg1"/>
                </a:solidFill>
              </a:rPr>
              <a:t>trafod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8900E3F8-E3D7-072C-C5F9-DEB0E2D0768C}"/>
              </a:ext>
            </a:extLst>
          </p:cNvPr>
          <p:cNvSpPr txBox="1"/>
          <p:nvPr/>
        </p:nvSpPr>
        <p:spPr>
          <a:xfrm>
            <a:off x="2529328" y="1728166"/>
            <a:ext cx="5237480" cy="2705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4235" marR="855980" algn="ctr">
              <a:lnSpc>
                <a:spcPct val="100000"/>
              </a:lnSpc>
              <a:spcBef>
                <a:spcPts val="100"/>
              </a:spcBef>
            </a:pPr>
            <a:r>
              <a:rPr lang="en-GB" sz="3500" dirty="0">
                <a:solidFill>
                  <a:srgbClr val="0F3D5E"/>
                </a:solidFill>
                <a:latin typeface="Arial"/>
                <a:cs typeface="Arial"/>
              </a:rPr>
              <a:t>Wyt ti'n mwynhau </a:t>
            </a:r>
            <a:r>
              <a:rPr lang="en-GB" sz="3500" b="1" dirty="0">
                <a:solidFill>
                  <a:srgbClr val="0F3D5E"/>
                </a:solidFill>
                <a:latin typeface="Arial"/>
                <a:cs typeface="Arial"/>
              </a:rPr>
              <a:t>chwaraeon</a:t>
            </a:r>
            <a:r>
              <a:rPr lang="en-GB" sz="3500" dirty="0">
                <a:solidFill>
                  <a:srgbClr val="0F3D5E"/>
                </a:solidFill>
                <a:latin typeface="Arial"/>
                <a:cs typeface="Arial"/>
              </a:rPr>
              <a:t> ac yn aelod o </a:t>
            </a:r>
            <a:r>
              <a:rPr lang="en-GB" sz="3500" b="1" dirty="0">
                <a:solidFill>
                  <a:srgbClr val="0F3D5E"/>
                </a:solidFill>
                <a:latin typeface="Arial"/>
                <a:cs typeface="Arial"/>
              </a:rPr>
              <a:t>glybiau chwaraeon </a:t>
            </a:r>
            <a:r>
              <a:rPr lang="en-GB" sz="3500" dirty="0">
                <a:solidFill>
                  <a:srgbClr val="0F3D5E"/>
                </a:solidFill>
                <a:latin typeface="Arial"/>
                <a:cs typeface="Arial"/>
              </a:rPr>
              <a:t>y tu allan i'r ysgol?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6E646954-3F65-E461-1072-7B0CE0DED31E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36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D6135-E8AC-9D9C-CFFD-6B6886571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75848C1F-CDF4-5BA0-0B3A-17C69214E2ED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498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CA8D408F-DA11-1084-2F62-04E63C719717}"/>
              </a:ext>
            </a:extLst>
          </p:cNvPr>
          <p:cNvSpPr/>
          <p:nvPr/>
        </p:nvSpPr>
        <p:spPr>
          <a:xfrm>
            <a:off x="1891206" y="1030890"/>
            <a:ext cx="6513830" cy="4118610"/>
          </a:xfrm>
          <a:custGeom>
            <a:avLst/>
            <a:gdLst/>
            <a:ahLst/>
            <a:cxnLst/>
            <a:rect l="l" t="t" r="r" b="b"/>
            <a:pathLst>
              <a:path w="6513830" h="4118610">
                <a:moveTo>
                  <a:pt x="4454601" y="0"/>
                </a:moveTo>
                <a:lnTo>
                  <a:pt x="2059076" y="0"/>
                </a:lnTo>
                <a:lnTo>
                  <a:pt x="2010668" y="565"/>
                </a:lnTo>
                <a:lnTo>
                  <a:pt x="1962525" y="2252"/>
                </a:lnTo>
                <a:lnTo>
                  <a:pt x="1914659" y="5049"/>
                </a:lnTo>
                <a:lnTo>
                  <a:pt x="1867083" y="8942"/>
                </a:lnTo>
                <a:lnTo>
                  <a:pt x="1819810" y="13920"/>
                </a:lnTo>
                <a:lnTo>
                  <a:pt x="1772852" y="19969"/>
                </a:lnTo>
                <a:lnTo>
                  <a:pt x="1726222" y="27077"/>
                </a:lnTo>
                <a:lnTo>
                  <a:pt x="1679932" y="35231"/>
                </a:lnTo>
                <a:lnTo>
                  <a:pt x="1633995" y="44420"/>
                </a:lnTo>
                <a:lnTo>
                  <a:pt x="1588424" y="54629"/>
                </a:lnTo>
                <a:lnTo>
                  <a:pt x="1543231" y="65847"/>
                </a:lnTo>
                <a:lnTo>
                  <a:pt x="1498429" y="78061"/>
                </a:lnTo>
                <a:lnTo>
                  <a:pt x="1454031" y="91258"/>
                </a:lnTo>
                <a:lnTo>
                  <a:pt x="1410048" y="105426"/>
                </a:lnTo>
                <a:lnTo>
                  <a:pt x="1366494" y="120552"/>
                </a:lnTo>
                <a:lnTo>
                  <a:pt x="1323382" y="136624"/>
                </a:lnTo>
                <a:lnTo>
                  <a:pt x="1280723" y="153628"/>
                </a:lnTo>
                <a:lnTo>
                  <a:pt x="1238531" y="171553"/>
                </a:lnTo>
                <a:lnTo>
                  <a:pt x="1196817" y="190385"/>
                </a:lnTo>
                <a:lnTo>
                  <a:pt x="1155596" y="210113"/>
                </a:lnTo>
                <a:lnTo>
                  <a:pt x="1114879" y="230723"/>
                </a:lnTo>
                <a:lnTo>
                  <a:pt x="1074678" y="252202"/>
                </a:lnTo>
                <a:lnTo>
                  <a:pt x="1035007" y="274539"/>
                </a:lnTo>
                <a:lnTo>
                  <a:pt x="995879" y="297721"/>
                </a:lnTo>
                <a:lnTo>
                  <a:pt x="957305" y="321735"/>
                </a:lnTo>
                <a:lnTo>
                  <a:pt x="919298" y="346568"/>
                </a:lnTo>
                <a:lnTo>
                  <a:pt x="881871" y="372208"/>
                </a:lnTo>
                <a:lnTo>
                  <a:pt x="845037" y="398642"/>
                </a:lnTo>
                <a:lnTo>
                  <a:pt x="808808" y="425857"/>
                </a:lnTo>
                <a:lnTo>
                  <a:pt x="773196" y="453842"/>
                </a:lnTo>
                <a:lnTo>
                  <a:pt x="738215" y="482583"/>
                </a:lnTo>
                <a:lnTo>
                  <a:pt x="703877" y="512068"/>
                </a:lnTo>
                <a:lnTo>
                  <a:pt x="670195" y="542284"/>
                </a:lnTo>
                <a:lnTo>
                  <a:pt x="637180" y="573219"/>
                </a:lnTo>
                <a:lnTo>
                  <a:pt x="604847" y="604859"/>
                </a:lnTo>
                <a:lnTo>
                  <a:pt x="573206" y="637193"/>
                </a:lnTo>
                <a:lnTo>
                  <a:pt x="542272" y="670208"/>
                </a:lnTo>
                <a:lnTo>
                  <a:pt x="512056" y="703890"/>
                </a:lnTo>
                <a:lnTo>
                  <a:pt x="482572" y="738229"/>
                </a:lnTo>
                <a:lnTo>
                  <a:pt x="453831" y="773210"/>
                </a:lnTo>
                <a:lnTo>
                  <a:pt x="425847" y="808821"/>
                </a:lnTo>
                <a:lnTo>
                  <a:pt x="398632" y="845050"/>
                </a:lnTo>
                <a:lnTo>
                  <a:pt x="372198" y="881885"/>
                </a:lnTo>
                <a:lnTo>
                  <a:pt x="346558" y="919311"/>
                </a:lnTo>
                <a:lnTo>
                  <a:pt x="321726" y="957318"/>
                </a:lnTo>
                <a:lnTo>
                  <a:pt x="297713" y="995892"/>
                </a:lnTo>
                <a:lnTo>
                  <a:pt x="274531" y="1035020"/>
                </a:lnTo>
                <a:lnTo>
                  <a:pt x="252195" y="1074691"/>
                </a:lnTo>
                <a:lnTo>
                  <a:pt x="230716" y="1114891"/>
                </a:lnTo>
                <a:lnTo>
                  <a:pt x="210106" y="1155608"/>
                </a:lnTo>
                <a:lnTo>
                  <a:pt x="190379" y="1196829"/>
                </a:lnTo>
                <a:lnTo>
                  <a:pt x="171547" y="1238542"/>
                </a:lnTo>
                <a:lnTo>
                  <a:pt x="153623" y="1280733"/>
                </a:lnTo>
                <a:lnTo>
                  <a:pt x="136619" y="1323391"/>
                </a:lnTo>
                <a:lnTo>
                  <a:pt x="120548" y="1366503"/>
                </a:lnTo>
                <a:lnTo>
                  <a:pt x="105423" y="1410056"/>
                </a:lnTo>
                <a:lnTo>
                  <a:pt x="91255" y="1454038"/>
                </a:lnTo>
                <a:lnTo>
                  <a:pt x="78058" y="1498436"/>
                </a:lnTo>
                <a:lnTo>
                  <a:pt x="65845" y="1543237"/>
                </a:lnTo>
                <a:lnTo>
                  <a:pt x="54627" y="1588428"/>
                </a:lnTo>
                <a:lnTo>
                  <a:pt x="44418" y="1633998"/>
                </a:lnTo>
                <a:lnTo>
                  <a:pt x="35230" y="1679934"/>
                </a:lnTo>
                <a:lnTo>
                  <a:pt x="27076" y="1726222"/>
                </a:lnTo>
                <a:lnTo>
                  <a:pt x="19968" y="1772851"/>
                </a:lnTo>
                <a:lnTo>
                  <a:pt x="13919" y="1819807"/>
                </a:lnTo>
                <a:lnTo>
                  <a:pt x="8942" y="1867078"/>
                </a:lnTo>
                <a:lnTo>
                  <a:pt x="5048" y="1914652"/>
                </a:lnTo>
                <a:lnTo>
                  <a:pt x="2252" y="1962516"/>
                </a:lnTo>
                <a:lnTo>
                  <a:pt x="565" y="2010657"/>
                </a:lnTo>
                <a:lnTo>
                  <a:pt x="0" y="2059063"/>
                </a:lnTo>
                <a:lnTo>
                  <a:pt x="565" y="2107520"/>
                </a:lnTo>
                <a:lnTo>
                  <a:pt x="2252" y="2155661"/>
                </a:lnTo>
                <a:lnTo>
                  <a:pt x="5048" y="2203525"/>
                </a:lnTo>
                <a:lnTo>
                  <a:pt x="8942" y="2251099"/>
                </a:lnTo>
                <a:lnTo>
                  <a:pt x="13919" y="2298370"/>
                </a:lnTo>
                <a:lnTo>
                  <a:pt x="19968" y="2345326"/>
                </a:lnTo>
                <a:lnTo>
                  <a:pt x="27076" y="2391955"/>
                </a:lnTo>
                <a:lnTo>
                  <a:pt x="35230" y="2438243"/>
                </a:lnTo>
                <a:lnTo>
                  <a:pt x="44418" y="2484178"/>
                </a:lnTo>
                <a:lnTo>
                  <a:pt x="54627" y="2529748"/>
                </a:lnTo>
                <a:lnTo>
                  <a:pt x="65845" y="2574940"/>
                </a:lnTo>
                <a:lnTo>
                  <a:pt x="78058" y="2619741"/>
                </a:lnTo>
                <a:lnTo>
                  <a:pt x="91255" y="2664138"/>
                </a:lnTo>
                <a:lnTo>
                  <a:pt x="105423" y="2708120"/>
                </a:lnTo>
                <a:lnTo>
                  <a:pt x="120548" y="2751672"/>
                </a:lnTo>
                <a:lnTo>
                  <a:pt x="136619" y="2794784"/>
                </a:lnTo>
                <a:lnTo>
                  <a:pt x="153623" y="2837442"/>
                </a:lnTo>
                <a:lnTo>
                  <a:pt x="171547" y="2879634"/>
                </a:lnTo>
                <a:lnTo>
                  <a:pt x="190379" y="2921346"/>
                </a:lnTo>
                <a:lnTo>
                  <a:pt x="210106" y="2962567"/>
                </a:lnTo>
                <a:lnTo>
                  <a:pt x="230716" y="3003283"/>
                </a:lnTo>
                <a:lnTo>
                  <a:pt x="252195" y="3043483"/>
                </a:lnTo>
                <a:lnTo>
                  <a:pt x="274531" y="3083154"/>
                </a:lnTo>
                <a:lnTo>
                  <a:pt x="297713" y="3122282"/>
                </a:lnTo>
                <a:lnTo>
                  <a:pt x="321726" y="3160855"/>
                </a:lnTo>
                <a:lnTo>
                  <a:pt x="346558" y="3198862"/>
                </a:lnTo>
                <a:lnTo>
                  <a:pt x="372198" y="3236288"/>
                </a:lnTo>
                <a:lnTo>
                  <a:pt x="398632" y="3273122"/>
                </a:lnTo>
                <a:lnTo>
                  <a:pt x="425847" y="3309351"/>
                </a:lnTo>
                <a:lnTo>
                  <a:pt x="453831" y="3344962"/>
                </a:lnTo>
                <a:lnTo>
                  <a:pt x="482572" y="3379943"/>
                </a:lnTo>
                <a:lnTo>
                  <a:pt x="512056" y="3414281"/>
                </a:lnTo>
                <a:lnTo>
                  <a:pt x="542272" y="3447964"/>
                </a:lnTo>
                <a:lnTo>
                  <a:pt x="573206" y="3480978"/>
                </a:lnTo>
                <a:lnTo>
                  <a:pt x="604847" y="3513312"/>
                </a:lnTo>
                <a:lnTo>
                  <a:pt x="637180" y="3544952"/>
                </a:lnTo>
                <a:lnTo>
                  <a:pt x="670195" y="3575886"/>
                </a:lnTo>
                <a:lnTo>
                  <a:pt x="703877" y="3606102"/>
                </a:lnTo>
                <a:lnTo>
                  <a:pt x="738215" y="3635587"/>
                </a:lnTo>
                <a:lnTo>
                  <a:pt x="773196" y="3664327"/>
                </a:lnTo>
                <a:lnTo>
                  <a:pt x="808808" y="3692312"/>
                </a:lnTo>
                <a:lnTo>
                  <a:pt x="845037" y="3719527"/>
                </a:lnTo>
                <a:lnTo>
                  <a:pt x="881871" y="3745961"/>
                </a:lnTo>
                <a:lnTo>
                  <a:pt x="919298" y="3771601"/>
                </a:lnTo>
                <a:lnTo>
                  <a:pt x="957305" y="3796434"/>
                </a:lnTo>
                <a:lnTo>
                  <a:pt x="995879" y="3820447"/>
                </a:lnTo>
                <a:lnTo>
                  <a:pt x="1035007" y="3843628"/>
                </a:lnTo>
                <a:lnTo>
                  <a:pt x="1074678" y="3865965"/>
                </a:lnTo>
                <a:lnTo>
                  <a:pt x="1114879" y="3887445"/>
                </a:lnTo>
                <a:lnTo>
                  <a:pt x="1155596" y="3908054"/>
                </a:lnTo>
                <a:lnTo>
                  <a:pt x="1196817" y="3927782"/>
                </a:lnTo>
                <a:lnTo>
                  <a:pt x="1238531" y="3946614"/>
                </a:lnTo>
                <a:lnTo>
                  <a:pt x="1280723" y="3964538"/>
                </a:lnTo>
                <a:lnTo>
                  <a:pt x="1323382" y="3981543"/>
                </a:lnTo>
                <a:lnTo>
                  <a:pt x="1366494" y="3997614"/>
                </a:lnTo>
                <a:lnTo>
                  <a:pt x="1410048" y="4012740"/>
                </a:lnTo>
                <a:lnTo>
                  <a:pt x="1454031" y="4026908"/>
                </a:lnTo>
                <a:lnTo>
                  <a:pt x="1498429" y="4040105"/>
                </a:lnTo>
                <a:lnTo>
                  <a:pt x="1543231" y="4052318"/>
                </a:lnTo>
                <a:lnTo>
                  <a:pt x="1588424" y="4063536"/>
                </a:lnTo>
                <a:lnTo>
                  <a:pt x="1633995" y="4073745"/>
                </a:lnTo>
                <a:lnTo>
                  <a:pt x="1679932" y="4082934"/>
                </a:lnTo>
                <a:lnTo>
                  <a:pt x="1726222" y="4091088"/>
                </a:lnTo>
                <a:lnTo>
                  <a:pt x="1772852" y="4098196"/>
                </a:lnTo>
                <a:lnTo>
                  <a:pt x="1819810" y="4104245"/>
                </a:lnTo>
                <a:lnTo>
                  <a:pt x="1867083" y="4109223"/>
                </a:lnTo>
                <a:lnTo>
                  <a:pt x="1914659" y="4113116"/>
                </a:lnTo>
                <a:lnTo>
                  <a:pt x="1962525" y="4115913"/>
                </a:lnTo>
                <a:lnTo>
                  <a:pt x="2010668" y="4117600"/>
                </a:lnTo>
                <a:lnTo>
                  <a:pt x="2059076" y="4118165"/>
                </a:lnTo>
                <a:lnTo>
                  <a:pt x="4454601" y="4118165"/>
                </a:lnTo>
                <a:lnTo>
                  <a:pt x="4503009" y="4117600"/>
                </a:lnTo>
                <a:lnTo>
                  <a:pt x="4551152" y="4115913"/>
                </a:lnTo>
                <a:lnTo>
                  <a:pt x="4599018" y="4113116"/>
                </a:lnTo>
                <a:lnTo>
                  <a:pt x="4646594" y="4109223"/>
                </a:lnTo>
                <a:lnTo>
                  <a:pt x="4693867" y="4104245"/>
                </a:lnTo>
                <a:lnTo>
                  <a:pt x="4740825" y="4098196"/>
                </a:lnTo>
                <a:lnTo>
                  <a:pt x="4787456" y="4091088"/>
                </a:lnTo>
                <a:lnTo>
                  <a:pt x="4833746" y="4082934"/>
                </a:lnTo>
                <a:lnTo>
                  <a:pt x="4879683" y="4073745"/>
                </a:lnTo>
                <a:lnTo>
                  <a:pt x="4925254" y="4063536"/>
                </a:lnTo>
                <a:lnTo>
                  <a:pt x="4970448" y="4052318"/>
                </a:lnTo>
                <a:lnTo>
                  <a:pt x="5015250" y="4040105"/>
                </a:lnTo>
                <a:lnTo>
                  <a:pt x="5059649" y="4026908"/>
                </a:lnTo>
                <a:lnTo>
                  <a:pt x="5103632" y="4012740"/>
                </a:lnTo>
                <a:lnTo>
                  <a:pt x="5147187" y="3997614"/>
                </a:lnTo>
                <a:lnTo>
                  <a:pt x="5190300" y="3981543"/>
                </a:lnTo>
                <a:lnTo>
                  <a:pt x="5232959" y="3964538"/>
                </a:lnTo>
                <a:lnTo>
                  <a:pt x="5275152" y="3946614"/>
                </a:lnTo>
                <a:lnTo>
                  <a:pt x="5316866" y="3927782"/>
                </a:lnTo>
                <a:lnTo>
                  <a:pt x="5358088" y="3908054"/>
                </a:lnTo>
                <a:lnTo>
                  <a:pt x="5398806" y="3887445"/>
                </a:lnTo>
                <a:lnTo>
                  <a:pt x="5439007" y="3865965"/>
                </a:lnTo>
                <a:lnTo>
                  <a:pt x="5478679" y="3843628"/>
                </a:lnTo>
                <a:lnTo>
                  <a:pt x="5517808" y="3820447"/>
                </a:lnTo>
                <a:lnTo>
                  <a:pt x="5556383" y="3796434"/>
                </a:lnTo>
                <a:lnTo>
                  <a:pt x="5594391" y="3771601"/>
                </a:lnTo>
                <a:lnTo>
                  <a:pt x="5631818" y="3745961"/>
                </a:lnTo>
                <a:lnTo>
                  <a:pt x="5668653" y="3719527"/>
                </a:lnTo>
                <a:lnTo>
                  <a:pt x="5704883" y="3692312"/>
                </a:lnTo>
                <a:lnTo>
                  <a:pt x="5740495" y="3664327"/>
                </a:lnTo>
                <a:lnTo>
                  <a:pt x="5775477" y="3635587"/>
                </a:lnTo>
                <a:lnTo>
                  <a:pt x="5809816" y="3606102"/>
                </a:lnTo>
                <a:lnTo>
                  <a:pt x="5843499" y="3575886"/>
                </a:lnTo>
                <a:lnTo>
                  <a:pt x="5876515" y="3544952"/>
                </a:lnTo>
                <a:lnTo>
                  <a:pt x="5908849" y="3513312"/>
                </a:lnTo>
                <a:lnTo>
                  <a:pt x="5940490" y="3480978"/>
                </a:lnTo>
                <a:lnTo>
                  <a:pt x="5971425" y="3447964"/>
                </a:lnTo>
                <a:lnTo>
                  <a:pt x="6001642" y="3414281"/>
                </a:lnTo>
                <a:lnTo>
                  <a:pt x="6031127" y="3379943"/>
                </a:lnTo>
                <a:lnTo>
                  <a:pt x="6059869" y="3344962"/>
                </a:lnTo>
                <a:lnTo>
                  <a:pt x="6087854" y="3309351"/>
                </a:lnTo>
                <a:lnTo>
                  <a:pt x="6115070" y="3273122"/>
                </a:lnTo>
                <a:lnTo>
                  <a:pt x="6141504" y="3236288"/>
                </a:lnTo>
                <a:lnTo>
                  <a:pt x="6167144" y="3198862"/>
                </a:lnTo>
                <a:lnTo>
                  <a:pt x="6191978" y="3160855"/>
                </a:lnTo>
                <a:lnTo>
                  <a:pt x="6215992" y="3122282"/>
                </a:lnTo>
                <a:lnTo>
                  <a:pt x="6239174" y="3083154"/>
                </a:lnTo>
                <a:lnTo>
                  <a:pt x="6261511" y="3043483"/>
                </a:lnTo>
                <a:lnTo>
                  <a:pt x="6282991" y="3003283"/>
                </a:lnTo>
                <a:lnTo>
                  <a:pt x="6303601" y="2962567"/>
                </a:lnTo>
                <a:lnTo>
                  <a:pt x="6323329" y="2921346"/>
                </a:lnTo>
                <a:lnTo>
                  <a:pt x="6342161" y="2879634"/>
                </a:lnTo>
                <a:lnTo>
                  <a:pt x="6360086" y="2837442"/>
                </a:lnTo>
                <a:lnTo>
                  <a:pt x="6377090" y="2794784"/>
                </a:lnTo>
                <a:lnTo>
                  <a:pt x="6393162" y="2751672"/>
                </a:lnTo>
                <a:lnTo>
                  <a:pt x="6408288" y="2708120"/>
                </a:lnTo>
                <a:lnTo>
                  <a:pt x="6422456" y="2664138"/>
                </a:lnTo>
                <a:lnTo>
                  <a:pt x="6435654" y="2619741"/>
                </a:lnTo>
                <a:lnTo>
                  <a:pt x="6447867" y="2574940"/>
                </a:lnTo>
                <a:lnTo>
                  <a:pt x="6459085" y="2529748"/>
                </a:lnTo>
                <a:lnTo>
                  <a:pt x="6469295" y="2484178"/>
                </a:lnTo>
                <a:lnTo>
                  <a:pt x="6478483" y="2438243"/>
                </a:lnTo>
                <a:lnTo>
                  <a:pt x="6486638" y="2391955"/>
                </a:lnTo>
                <a:lnTo>
                  <a:pt x="6493746" y="2345326"/>
                </a:lnTo>
                <a:lnTo>
                  <a:pt x="6499795" y="2298370"/>
                </a:lnTo>
                <a:lnTo>
                  <a:pt x="6504773" y="2251099"/>
                </a:lnTo>
                <a:lnTo>
                  <a:pt x="6508666" y="2203525"/>
                </a:lnTo>
                <a:lnTo>
                  <a:pt x="6511463" y="2155661"/>
                </a:lnTo>
                <a:lnTo>
                  <a:pt x="6513150" y="2107520"/>
                </a:lnTo>
                <a:lnTo>
                  <a:pt x="6513715" y="2059114"/>
                </a:lnTo>
                <a:lnTo>
                  <a:pt x="6513150" y="2010657"/>
                </a:lnTo>
                <a:lnTo>
                  <a:pt x="6511463" y="1962516"/>
                </a:lnTo>
                <a:lnTo>
                  <a:pt x="6508666" y="1914652"/>
                </a:lnTo>
                <a:lnTo>
                  <a:pt x="6504773" y="1867078"/>
                </a:lnTo>
                <a:lnTo>
                  <a:pt x="6499795" y="1819807"/>
                </a:lnTo>
                <a:lnTo>
                  <a:pt x="6493746" y="1772851"/>
                </a:lnTo>
                <a:lnTo>
                  <a:pt x="6486638" y="1726222"/>
                </a:lnTo>
                <a:lnTo>
                  <a:pt x="6478483" y="1679934"/>
                </a:lnTo>
                <a:lnTo>
                  <a:pt x="6469295" y="1633998"/>
                </a:lnTo>
                <a:lnTo>
                  <a:pt x="6459085" y="1588428"/>
                </a:lnTo>
                <a:lnTo>
                  <a:pt x="6447867" y="1543237"/>
                </a:lnTo>
                <a:lnTo>
                  <a:pt x="6435654" y="1498436"/>
                </a:lnTo>
                <a:lnTo>
                  <a:pt x="6422456" y="1454038"/>
                </a:lnTo>
                <a:lnTo>
                  <a:pt x="6408288" y="1410056"/>
                </a:lnTo>
                <a:lnTo>
                  <a:pt x="6393162" y="1366503"/>
                </a:lnTo>
                <a:lnTo>
                  <a:pt x="6377090" y="1323391"/>
                </a:lnTo>
                <a:lnTo>
                  <a:pt x="6360086" y="1280733"/>
                </a:lnTo>
                <a:lnTo>
                  <a:pt x="6342161" y="1238542"/>
                </a:lnTo>
                <a:lnTo>
                  <a:pt x="6323329" y="1196829"/>
                </a:lnTo>
                <a:lnTo>
                  <a:pt x="6303601" y="1155608"/>
                </a:lnTo>
                <a:lnTo>
                  <a:pt x="6282991" y="1114891"/>
                </a:lnTo>
                <a:lnTo>
                  <a:pt x="6261511" y="1074691"/>
                </a:lnTo>
                <a:lnTo>
                  <a:pt x="6239174" y="1035020"/>
                </a:lnTo>
                <a:lnTo>
                  <a:pt x="6215992" y="995892"/>
                </a:lnTo>
                <a:lnTo>
                  <a:pt x="6191978" y="957318"/>
                </a:lnTo>
                <a:lnTo>
                  <a:pt x="6167144" y="919311"/>
                </a:lnTo>
                <a:lnTo>
                  <a:pt x="6141504" y="881885"/>
                </a:lnTo>
                <a:lnTo>
                  <a:pt x="6115070" y="845050"/>
                </a:lnTo>
                <a:lnTo>
                  <a:pt x="6087854" y="808821"/>
                </a:lnTo>
                <a:lnTo>
                  <a:pt x="6059869" y="773210"/>
                </a:lnTo>
                <a:lnTo>
                  <a:pt x="6031127" y="738229"/>
                </a:lnTo>
                <a:lnTo>
                  <a:pt x="6001642" y="703890"/>
                </a:lnTo>
                <a:lnTo>
                  <a:pt x="5971425" y="670208"/>
                </a:lnTo>
                <a:lnTo>
                  <a:pt x="5940490" y="637193"/>
                </a:lnTo>
                <a:lnTo>
                  <a:pt x="5908849" y="604859"/>
                </a:lnTo>
                <a:lnTo>
                  <a:pt x="5876515" y="573219"/>
                </a:lnTo>
                <a:lnTo>
                  <a:pt x="5843499" y="542284"/>
                </a:lnTo>
                <a:lnTo>
                  <a:pt x="5809816" y="512068"/>
                </a:lnTo>
                <a:lnTo>
                  <a:pt x="5775477" y="482583"/>
                </a:lnTo>
                <a:lnTo>
                  <a:pt x="5740495" y="453842"/>
                </a:lnTo>
                <a:lnTo>
                  <a:pt x="5704883" y="425857"/>
                </a:lnTo>
                <a:lnTo>
                  <a:pt x="5668653" y="398642"/>
                </a:lnTo>
                <a:lnTo>
                  <a:pt x="5631818" y="372208"/>
                </a:lnTo>
                <a:lnTo>
                  <a:pt x="5594391" y="346568"/>
                </a:lnTo>
                <a:lnTo>
                  <a:pt x="5556383" y="321735"/>
                </a:lnTo>
                <a:lnTo>
                  <a:pt x="5517808" y="297721"/>
                </a:lnTo>
                <a:lnTo>
                  <a:pt x="5478679" y="274539"/>
                </a:lnTo>
                <a:lnTo>
                  <a:pt x="5439007" y="252202"/>
                </a:lnTo>
                <a:lnTo>
                  <a:pt x="5398806" y="230723"/>
                </a:lnTo>
                <a:lnTo>
                  <a:pt x="5358088" y="210113"/>
                </a:lnTo>
                <a:lnTo>
                  <a:pt x="5316866" y="190385"/>
                </a:lnTo>
                <a:lnTo>
                  <a:pt x="5275152" y="171553"/>
                </a:lnTo>
                <a:lnTo>
                  <a:pt x="5232959" y="153628"/>
                </a:lnTo>
                <a:lnTo>
                  <a:pt x="5190300" y="136624"/>
                </a:lnTo>
                <a:lnTo>
                  <a:pt x="5147187" y="120552"/>
                </a:lnTo>
                <a:lnTo>
                  <a:pt x="5103632" y="105426"/>
                </a:lnTo>
                <a:lnTo>
                  <a:pt x="5059649" y="91258"/>
                </a:lnTo>
                <a:lnTo>
                  <a:pt x="5015250" y="78061"/>
                </a:lnTo>
                <a:lnTo>
                  <a:pt x="4970448" y="65847"/>
                </a:lnTo>
                <a:lnTo>
                  <a:pt x="4925254" y="54629"/>
                </a:lnTo>
                <a:lnTo>
                  <a:pt x="4879683" y="44420"/>
                </a:lnTo>
                <a:lnTo>
                  <a:pt x="4833746" y="35231"/>
                </a:lnTo>
                <a:lnTo>
                  <a:pt x="4787456" y="27077"/>
                </a:lnTo>
                <a:lnTo>
                  <a:pt x="4740825" y="19969"/>
                </a:lnTo>
                <a:lnTo>
                  <a:pt x="4693867" y="13920"/>
                </a:lnTo>
                <a:lnTo>
                  <a:pt x="4646594" y="8942"/>
                </a:lnTo>
                <a:lnTo>
                  <a:pt x="4599018" y="5049"/>
                </a:lnTo>
                <a:lnTo>
                  <a:pt x="4551152" y="2252"/>
                </a:lnTo>
                <a:lnTo>
                  <a:pt x="4503009" y="565"/>
                </a:lnTo>
                <a:lnTo>
                  <a:pt x="44546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F11E998C-9470-2E4E-8332-2E1CA3692227}"/>
              </a:ext>
            </a:extLst>
          </p:cNvPr>
          <p:cNvSpPr/>
          <p:nvPr/>
        </p:nvSpPr>
        <p:spPr>
          <a:xfrm>
            <a:off x="1045599" y="605245"/>
            <a:ext cx="2182495" cy="1522730"/>
          </a:xfrm>
          <a:custGeom>
            <a:avLst/>
            <a:gdLst/>
            <a:ahLst/>
            <a:cxnLst/>
            <a:rect l="l" t="t" r="r" b="b"/>
            <a:pathLst>
              <a:path w="2182495" h="1522730">
                <a:moveTo>
                  <a:pt x="1447020" y="0"/>
                </a:moveTo>
                <a:lnTo>
                  <a:pt x="816478" y="0"/>
                </a:lnTo>
                <a:lnTo>
                  <a:pt x="768312" y="1571"/>
                </a:lnTo>
                <a:lnTo>
                  <a:pt x="720952" y="6221"/>
                </a:lnTo>
                <a:lnTo>
                  <a:pt x="674495" y="13851"/>
                </a:lnTo>
                <a:lnTo>
                  <a:pt x="629040" y="24360"/>
                </a:lnTo>
                <a:lnTo>
                  <a:pt x="584687" y="37651"/>
                </a:lnTo>
                <a:lnTo>
                  <a:pt x="541533" y="53625"/>
                </a:lnTo>
                <a:lnTo>
                  <a:pt x="499679" y="72183"/>
                </a:lnTo>
                <a:lnTo>
                  <a:pt x="459223" y="93225"/>
                </a:lnTo>
                <a:lnTo>
                  <a:pt x="420263" y="116654"/>
                </a:lnTo>
                <a:lnTo>
                  <a:pt x="382898" y="142370"/>
                </a:lnTo>
                <a:lnTo>
                  <a:pt x="347228" y="170275"/>
                </a:lnTo>
                <a:lnTo>
                  <a:pt x="313351" y="200269"/>
                </a:lnTo>
                <a:lnTo>
                  <a:pt x="281366" y="232254"/>
                </a:lnTo>
                <a:lnTo>
                  <a:pt x="251372" y="266131"/>
                </a:lnTo>
                <a:lnTo>
                  <a:pt x="223467" y="301801"/>
                </a:lnTo>
                <a:lnTo>
                  <a:pt x="197751" y="339165"/>
                </a:lnTo>
                <a:lnTo>
                  <a:pt x="174323" y="378125"/>
                </a:lnTo>
                <a:lnTo>
                  <a:pt x="153280" y="418582"/>
                </a:lnTo>
                <a:lnTo>
                  <a:pt x="134722" y="460436"/>
                </a:lnTo>
                <a:lnTo>
                  <a:pt x="118749" y="503589"/>
                </a:lnTo>
                <a:lnTo>
                  <a:pt x="105458" y="547943"/>
                </a:lnTo>
                <a:lnTo>
                  <a:pt x="94948" y="593397"/>
                </a:lnTo>
                <a:lnTo>
                  <a:pt x="87319" y="639854"/>
                </a:lnTo>
                <a:lnTo>
                  <a:pt x="82669" y="687215"/>
                </a:lnTo>
                <a:lnTo>
                  <a:pt x="81097" y="735380"/>
                </a:lnTo>
                <a:lnTo>
                  <a:pt x="83087" y="789565"/>
                </a:lnTo>
                <a:lnTo>
                  <a:pt x="88965" y="842700"/>
                </a:lnTo>
                <a:lnTo>
                  <a:pt x="98588" y="894657"/>
                </a:lnTo>
                <a:lnTo>
                  <a:pt x="111814" y="945296"/>
                </a:lnTo>
                <a:lnTo>
                  <a:pt x="128504" y="994475"/>
                </a:lnTo>
                <a:lnTo>
                  <a:pt x="148514" y="1042054"/>
                </a:lnTo>
                <a:lnTo>
                  <a:pt x="171704" y="1087892"/>
                </a:lnTo>
                <a:lnTo>
                  <a:pt x="197933" y="1131849"/>
                </a:lnTo>
                <a:lnTo>
                  <a:pt x="227058" y="1173784"/>
                </a:lnTo>
                <a:lnTo>
                  <a:pt x="25192" y="1375663"/>
                </a:lnTo>
                <a:lnTo>
                  <a:pt x="6297" y="1404131"/>
                </a:lnTo>
                <a:lnTo>
                  <a:pt x="0" y="1436517"/>
                </a:lnTo>
                <a:lnTo>
                  <a:pt x="6302" y="1468906"/>
                </a:lnTo>
                <a:lnTo>
                  <a:pt x="38705" y="1508400"/>
                </a:lnTo>
                <a:lnTo>
                  <a:pt x="86063" y="1522577"/>
                </a:lnTo>
                <a:lnTo>
                  <a:pt x="102505" y="1521001"/>
                </a:lnTo>
                <a:lnTo>
                  <a:pt x="118456" y="1516273"/>
                </a:lnTo>
                <a:lnTo>
                  <a:pt x="133427" y="1508395"/>
                </a:lnTo>
                <a:lnTo>
                  <a:pt x="146934" y="1497368"/>
                </a:lnTo>
                <a:lnTo>
                  <a:pt x="345422" y="1298854"/>
                </a:lnTo>
                <a:lnTo>
                  <a:pt x="384848" y="1329702"/>
                </a:lnTo>
                <a:lnTo>
                  <a:pt x="426334" y="1357874"/>
                </a:lnTo>
                <a:lnTo>
                  <a:pt x="469748" y="1383236"/>
                </a:lnTo>
                <a:lnTo>
                  <a:pt x="514957" y="1405653"/>
                </a:lnTo>
                <a:lnTo>
                  <a:pt x="561828" y="1424990"/>
                </a:lnTo>
                <a:lnTo>
                  <a:pt x="610230" y="1441114"/>
                </a:lnTo>
                <a:lnTo>
                  <a:pt x="660028" y="1453888"/>
                </a:lnTo>
                <a:lnTo>
                  <a:pt x="711090" y="1463179"/>
                </a:lnTo>
                <a:lnTo>
                  <a:pt x="763284" y="1468853"/>
                </a:lnTo>
                <a:lnTo>
                  <a:pt x="816478" y="1470774"/>
                </a:lnTo>
                <a:lnTo>
                  <a:pt x="1447020" y="1470774"/>
                </a:lnTo>
                <a:lnTo>
                  <a:pt x="1495187" y="1469202"/>
                </a:lnTo>
                <a:lnTo>
                  <a:pt x="1542549" y="1464552"/>
                </a:lnTo>
                <a:lnTo>
                  <a:pt x="1589008" y="1456923"/>
                </a:lnTo>
                <a:lnTo>
                  <a:pt x="1634464" y="1446413"/>
                </a:lnTo>
                <a:lnTo>
                  <a:pt x="1678819" y="1433122"/>
                </a:lnTo>
                <a:lnTo>
                  <a:pt x="1721973" y="1417148"/>
                </a:lnTo>
                <a:lnTo>
                  <a:pt x="1763829" y="1398591"/>
                </a:lnTo>
                <a:lnTo>
                  <a:pt x="1804287" y="1377548"/>
                </a:lnTo>
                <a:lnTo>
                  <a:pt x="1843248" y="1354119"/>
                </a:lnTo>
                <a:lnTo>
                  <a:pt x="1880614" y="1328403"/>
                </a:lnTo>
                <a:lnTo>
                  <a:pt x="1916285" y="1300499"/>
                </a:lnTo>
                <a:lnTo>
                  <a:pt x="1950163" y="1270505"/>
                </a:lnTo>
                <a:lnTo>
                  <a:pt x="1982150" y="1238520"/>
                </a:lnTo>
                <a:lnTo>
                  <a:pt x="2012145" y="1204643"/>
                </a:lnTo>
                <a:lnTo>
                  <a:pt x="2040050" y="1168972"/>
                </a:lnTo>
                <a:lnTo>
                  <a:pt x="2065768" y="1131608"/>
                </a:lnTo>
                <a:lnTo>
                  <a:pt x="2089197" y="1092648"/>
                </a:lnTo>
                <a:lnTo>
                  <a:pt x="2110240" y="1052192"/>
                </a:lnTo>
                <a:lnTo>
                  <a:pt x="2128799" y="1010337"/>
                </a:lnTo>
                <a:lnTo>
                  <a:pt x="2144773" y="967184"/>
                </a:lnTo>
                <a:lnTo>
                  <a:pt x="2158065" y="922831"/>
                </a:lnTo>
                <a:lnTo>
                  <a:pt x="2168575" y="877376"/>
                </a:lnTo>
                <a:lnTo>
                  <a:pt x="2176204" y="830919"/>
                </a:lnTo>
                <a:lnTo>
                  <a:pt x="2180854" y="783558"/>
                </a:lnTo>
                <a:lnTo>
                  <a:pt x="2182426" y="735393"/>
                </a:lnTo>
                <a:lnTo>
                  <a:pt x="2180854" y="687215"/>
                </a:lnTo>
                <a:lnTo>
                  <a:pt x="2176204" y="639854"/>
                </a:lnTo>
                <a:lnTo>
                  <a:pt x="2168575" y="593397"/>
                </a:lnTo>
                <a:lnTo>
                  <a:pt x="2158065" y="547943"/>
                </a:lnTo>
                <a:lnTo>
                  <a:pt x="2144773" y="503589"/>
                </a:lnTo>
                <a:lnTo>
                  <a:pt x="2128799" y="460436"/>
                </a:lnTo>
                <a:lnTo>
                  <a:pt x="2110240" y="418582"/>
                </a:lnTo>
                <a:lnTo>
                  <a:pt x="2089197" y="378125"/>
                </a:lnTo>
                <a:lnTo>
                  <a:pt x="2065768" y="339165"/>
                </a:lnTo>
                <a:lnTo>
                  <a:pt x="2040050" y="301801"/>
                </a:lnTo>
                <a:lnTo>
                  <a:pt x="2012145" y="266131"/>
                </a:lnTo>
                <a:lnTo>
                  <a:pt x="1982150" y="232254"/>
                </a:lnTo>
                <a:lnTo>
                  <a:pt x="1950163" y="200269"/>
                </a:lnTo>
                <a:lnTo>
                  <a:pt x="1916285" y="170275"/>
                </a:lnTo>
                <a:lnTo>
                  <a:pt x="1880614" y="142370"/>
                </a:lnTo>
                <a:lnTo>
                  <a:pt x="1843248" y="116654"/>
                </a:lnTo>
                <a:lnTo>
                  <a:pt x="1804287" y="93225"/>
                </a:lnTo>
                <a:lnTo>
                  <a:pt x="1763829" y="72183"/>
                </a:lnTo>
                <a:lnTo>
                  <a:pt x="1721973" y="53625"/>
                </a:lnTo>
                <a:lnTo>
                  <a:pt x="1678819" y="37651"/>
                </a:lnTo>
                <a:lnTo>
                  <a:pt x="1634464" y="24360"/>
                </a:lnTo>
                <a:lnTo>
                  <a:pt x="1589008" y="13851"/>
                </a:lnTo>
                <a:lnTo>
                  <a:pt x="1542549" y="6221"/>
                </a:lnTo>
                <a:lnTo>
                  <a:pt x="1495187" y="1571"/>
                </a:lnTo>
                <a:lnTo>
                  <a:pt x="1447020" y="0"/>
                </a:lnTo>
                <a:close/>
              </a:path>
            </a:pathLst>
          </a:custGeom>
          <a:solidFill>
            <a:srgbClr val="00AF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0BEB3AB3-466D-03C4-25FF-18740F1C8581}"/>
              </a:ext>
            </a:extLst>
          </p:cNvPr>
          <p:cNvSpPr txBox="1"/>
          <p:nvPr/>
        </p:nvSpPr>
        <p:spPr>
          <a:xfrm>
            <a:off x="1529847" y="869933"/>
            <a:ext cx="1287780" cy="92075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10489" marR="5080" indent="-98425">
              <a:lnSpc>
                <a:spcPts val="3340"/>
              </a:lnSpc>
              <a:spcBef>
                <a:spcPts val="520"/>
              </a:spcBef>
            </a:pPr>
            <a:r>
              <a:rPr sz="3100" b="1" spc="-80" dirty="0">
                <a:solidFill>
                  <a:srgbClr val="FFFFFF"/>
                </a:solidFill>
                <a:latin typeface="Arial"/>
                <a:cs typeface="Arial"/>
              </a:rPr>
              <a:t>Gwaith </a:t>
            </a:r>
            <a:r>
              <a:rPr sz="3100" b="1" spc="-10" dirty="0">
                <a:solidFill>
                  <a:srgbClr val="FFFFFF"/>
                </a:solidFill>
                <a:latin typeface="Arial"/>
                <a:cs typeface="Arial"/>
              </a:rPr>
              <a:t>trafod</a:t>
            </a:r>
            <a:endParaRPr sz="3100">
              <a:latin typeface="Arial"/>
              <a:cs typeface="Arial"/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F619802A-35A4-29A8-E820-FD8C09F4FB89}"/>
              </a:ext>
            </a:extLst>
          </p:cNvPr>
          <p:cNvSpPr txBox="1"/>
          <p:nvPr/>
        </p:nvSpPr>
        <p:spPr>
          <a:xfrm>
            <a:off x="2381238" y="1728166"/>
            <a:ext cx="5533390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en-GB" sz="3600">
                <a:solidFill>
                  <a:srgbClr val="0F3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Wyt ti'n medru </a:t>
            </a:r>
            <a:br>
              <a:rPr lang="en-GB" sz="3600">
                <a:solidFill>
                  <a:srgbClr val="0F3D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>
                <a:solidFill>
                  <a:srgbClr val="0F3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mwynhau'r chwaraeon hynny/ mynd i glybiau</a:t>
            </a:r>
          </a:p>
          <a:p>
            <a:pPr algn="ctr"/>
            <a:r>
              <a:rPr lang="en-GB" sz="3600">
                <a:solidFill>
                  <a:srgbClr val="0F3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chwaraeon </a:t>
            </a:r>
            <a:r>
              <a:rPr lang="en-GB" sz="3600" b="1">
                <a:solidFill>
                  <a:srgbClr val="0F3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trwy gyfrwng y Gymraeg</a:t>
            </a:r>
            <a:r>
              <a:rPr lang="en-GB" sz="3600">
                <a:solidFill>
                  <a:srgbClr val="0F3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1226E412-3A7A-9E06-1DD5-5C8645ACC411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8832E72B-D883-F1A1-4362-C4BCD412B7CC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CCEFF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3">
            <a:extLst>
              <a:ext uri="{FF2B5EF4-FFF2-40B4-BE49-F238E27FC236}">
                <a16:creationId xmlns:a16="http://schemas.microsoft.com/office/drawing/2014/main" id="{C745CB98-E047-DDD8-99E8-A64008FD4729}"/>
              </a:ext>
            </a:extLst>
          </p:cNvPr>
          <p:cNvGrpSpPr/>
          <p:nvPr/>
        </p:nvGrpSpPr>
        <p:grpSpPr>
          <a:xfrm>
            <a:off x="0" y="0"/>
            <a:ext cx="6531609" cy="5715000"/>
            <a:chOff x="0" y="0"/>
            <a:chExt cx="6531609" cy="5715000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ED3B294B-8B31-F0B6-1FFE-75CE5E477815}"/>
                </a:ext>
              </a:extLst>
            </p:cNvPr>
            <p:cNvSpPr/>
            <p:nvPr/>
          </p:nvSpPr>
          <p:spPr>
            <a:xfrm>
              <a:off x="0" y="4010748"/>
              <a:ext cx="6531609" cy="1704339"/>
            </a:xfrm>
            <a:custGeom>
              <a:avLst/>
              <a:gdLst/>
              <a:ahLst/>
              <a:cxnLst/>
              <a:rect l="l" t="t" r="r" b="b"/>
              <a:pathLst>
                <a:path w="6531609" h="1704339">
                  <a:moveTo>
                    <a:pt x="6531038" y="1704251"/>
                  </a:moveTo>
                  <a:lnTo>
                    <a:pt x="6475768" y="717156"/>
                  </a:lnTo>
                  <a:lnTo>
                    <a:pt x="6462890" y="485355"/>
                  </a:lnTo>
                  <a:lnTo>
                    <a:pt x="6458115" y="398068"/>
                  </a:lnTo>
                  <a:lnTo>
                    <a:pt x="6456261" y="362966"/>
                  </a:lnTo>
                  <a:lnTo>
                    <a:pt x="6454572" y="336321"/>
                  </a:lnTo>
                  <a:lnTo>
                    <a:pt x="6450470" y="300139"/>
                  </a:lnTo>
                  <a:lnTo>
                    <a:pt x="6442138" y="257136"/>
                  </a:lnTo>
                  <a:lnTo>
                    <a:pt x="6435826" y="236359"/>
                  </a:lnTo>
                  <a:lnTo>
                    <a:pt x="6427825" y="210019"/>
                  </a:lnTo>
                  <a:lnTo>
                    <a:pt x="6405702" y="161493"/>
                  </a:lnTo>
                  <a:lnTo>
                    <a:pt x="6374003" y="114261"/>
                  </a:lnTo>
                  <a:lnTo>
                    <a:pt x="6330924" y="71043"/>
                  </a:lnTo>
                  <a:lnTo>
                    <a:pt x="6283210" y="40093"/>
                  </a:lnTo>
                  <a:lnTo>
                    <a:pt x="6283210" y="1510398"/>
                  </a:lnTo>
                  <a:lnTo>
                    <a:pt x="6219837" y="1500416"/>
                  </a:lnTo>
                  <a:lnTo>
                    <a:pt x="6209144" y="1254379"/>
                  </a:lnTo>
                  <a:lnTo>
                    <a:pt x="6269304" y="1262011"/>
                  </a:lnTo>
                  <a:lnTo>
                    <a:pt x="6283210" y="1510398"/>
                  </a:lnTo>
                  <a:lnTo>
                    <a:pt x="6283210" y="40093"/>
                  </a:lnTo>
                  <a:lnTo>
                    <a:pt x="6275641" y="35179"/>
                  </a:lnTo>
                  <a:lnTo>
                    <a:pt x="6268491" y="32385"/>
                  </a:lnTo>
                  <a:lnTo>
                    <a:pt x="6268491" y="1247635"/>
                  </a:lnTo>
                  <a:lnTo>
                    <a:pt x="6208522" y="1240028"/>
                  </a:lnTo>
                  <a:lnTo>
                    <a:pt x="6205563" y="1171994"/>
                  </a:lnTo>
                  <a:lnTo>
                    <a:pt x="6205563" y="1498155"/>
                  </a:lnTo>
                  <a:lnTo>
                    <a:pt x="6072060" y="1477098"/>
                  </a:lnTo>
                  <a:lnTo>
                    <a:pt x="6066485" y="1236256"/>
                  </a:lnTo>
                  <a:lnTo>
                    <a:pt x="6194895" y="1252575"/>
                  </a:lnTo>
                  <a:lnTo>
                    <a:pt x="6205563" y="1498155"/>
                  </a:lnTo>
                  <a:lnTo>
                    <a:pt x="6205563" y="1171994"/>
                  </a:lnTo>
                  <a:lnTo>
                    <a:pt x="6198603" y="1011974"/>
                  </a:lnTo>
                  <a:lnTo>
                    <a:pt x="6255613" y="1017562"/>
                  </a:lnTo>
                  <a:lnTo>
                    <a:pt x="6268491" y="1247635"/>
                  </a:lnTo>
                  <a:lnTo>
                    <a:pt x="6268491" y="32385"/>
                  </a:lnTo>
                  <a:lnTo>
                    <a:pt x="6254813" y="27025"/>
                  </a:lnTo>
                  <a:lnTo>
                    <a:pt x="6254813" y="1003261"/>
                  </a:lnTo>
                  <a:lnTo>
                    <a:pt x="6197993" y="997686"/>
                  </a:lnTo>
                  <a:lnTo>
                    <a:pt x="6194272" y="912177"/>
                  </a:lnTo>
                  <a:lnTo>
                    <a:pt x="6194272" y="1238211"/>
                  </a:lnTo>
                  <a:lnTo>
                    <a:pt x="6066155" y="1221943"/>
                  </a:lnTo>
                  <a:lnTo>
                    <a:pt x="6060973" y="998448"/>
                  </a:lnTo>
                  <a:lnTo>
                    <a:pt x="6184379" y="1010577"/>
                  </a:lnTo>
                  <a:lnTo>
                    <a:pt x="6194272" y="1238211"/>
                  </a:lnTo>
                  <a:lnTo>
                    <a:pt x="6194272" y="912177"/>
                  </a:lnTo>
                  <a:lnTo>
                    <a:pt x="6188773" y="785787"/>
                  </a:lnTo>
                  <a:lnTo>
                    <a:pt x="6242850" y="789635"/>
                  </a:lnTo>
                  <a:lnTo>
                    <a:pt x="6254813" y="1003261"/>
                  </a:lnTo>
                  <a:lnTo>
                    <a:pt x="6254813" y="27025"/>
                  </a:lnTo>
                  <a:lnTo>
                    <a:pt x="6242050" y="22021"/>
                  </a:lnTo>
                  <a:lnTo>
                    <a:pt x="6242050" y="775385"/>
                  </a:lnTo>
                  <a:lnTo>
                    <a:pt x="6188164" y="771550"/>
                  </a:lnTo>
                  <a:lnTo>
                    <a:pt x="6183757" y="670128"/>
                  </a:lnTo>
                  <a:lnTo>
                    <a:pt x="6183757" y="996289"/>
                  </a:lnTo>
                  <a:lnTo>
                    <a:pt x="6060643" y="984199"/>
                  </a:lnTo>
                  <a:lnTo>
                    <a:pt x="6057849" y="863523"/>
                  </a:lnTo>
                  <a:lnTo>
                    <a:pt x="6057849" y="1474851"/>
                  </a:lnTo>
                  <a:lnTo>
                    <a:pt x="5929414" y="1454581"/>
                  </a:lnTo>
                  <a:lnTo>
                    <a:pt x="5928601" y="1218742"/>
                  </a:lnTo>
                  <a:lnTo>
                    <a:pt x="6052286" y="1234452"/>
                  </a:lnTo>
                  <a:lnTo>
                    <a:pt x="6057849" y="1474851"/>
                  </a:lnTo>
                  <a:lnTo>
                    <a:pt x="6057849" y="863523"/>
                  </a:lnTo>
                  <a:lnTo>
                    <a:pt x="6055830" y="776300"/>
                  </a:lnTo>
                  <a:lnTo>
                    <a:pt x="6174562" y="784771"/>
                  </a:lnTo>
                  <a:lnTo>
                    <a:pt x="6183757" y="996289"/>
                  </a:lnTo>
                  <a:lnTo>
                    <a:pt x="6183757" y="670128"/>
                  </a:lnTo>
                  <a:lnTo>
                    <a:pt x="6179591" y="574255"/>
                  </a:lnTo>
                  <a:lnTo>
                    <a:pt x="6230975" y="576618"/>
                  </a:lnTo>
                  <a:lnTo>
                    <a:pt x="6236081" y="668515"/>
                  </a:lnTo>
                  <a:lnTo>
                    <a:pt x="6242050" y="775385"/>
                  </a:lnTo>
                  <a:lnTo>
                    <a:pt x="6242050" y="22021"/>
                  </a:lnTo>
                  <a:lnTo>
                    <a:pt x="6230188" y="17360"/>
                  </a:lnTo>
                  <a:lnTo>
                    <a:pt x="6230188" y="562394"/>
                  </a:lnTo>
                  <a:lnTo>
                    <a:pt x="6178969" y="560031"/>
                  </a:lnTo>
                  <a:lnTo>
                    <a:pt x="6173940" y="444347"/>
                  </a:lnTo>
                  <a:lnTo>
                    <a:pt x="6173940" y="770534"/>
                  </a:lnTo>
                  <a:lnTo>
                    <a:pt x="6055499" y="762076"/>
                  </a:lnTo>
                  <a:lnTo>
                    <a:pt x="6051956" y="608952"/>
                  </a:lnTo>
                  <a:lnTo>
                    <a:pt x="6051956" y="1220139"/>
                  </a:lnTo>
                  <a:lnTo>
                    <a:pt x="5928563" y="1204468"/>
                  </a:lnTo>
                  <a:lnTo>
                    <a:pt x="5927801" y="985367"/>
                  </a:lnTo>
                  <a:lnTo>
                    <a:pt x="6046787" y="997064"/>
                  </a:lnTo>
                  <a:lnTo>
                    <a:pt x="6051956" y="1220139"/>
                  </a:lnTo>
                  <a:lnTo>
                    <a:pt x="6051956" y="608952"/>
                  </a:lnTo>
                  <a:lnTo>
                    <a:pt x="6051016" y="568325"/>
                  </a:lnTo>
                  <a:lnTo>
                    <a:pt x="6165380" y="573608"/>
                  </a:lnTo>
                  <a:lnTo>
                    <a:pt x="6173940" y="770534"/>
                  </a:lnTo>
                  <a:lnTo>
                    <a:pt x="6173940" y="444347"/>
                  </a:lnTo>
                  <a:lnTo>
                    <a:pt x="6170968" y="375983"/>
                  </a:lnTo>
                  <a:lnTo>
                    <a:pt x="6220066" y="377075"/>
                  </a:lnTo>
                  <a:lnTo>
                    <a:pt x="6221793" y="409790"/>
                  </a:lnTo>
                  <a:lnTo>
                    <a:pt x="6226441" y="494830"/>
                  </a:lnTo>
                  <a:lnTo>
                    <a:pt x="6230188" y="562394"/>
                  </a:lnTo>
                  <a:lnTo>
                    <a:pt x="6230188" y="17360"/>
                  </a:lnTo>
                  <a:lnTo>
                    <a:pt x="6220892" y="13716"/>
                  </a:lnTo>
                  <a:lnTo>
                    <a:pt x="6219088" y="13347"/>
                  </a:lnTo>
                  <a:lnTo>
                    <a:pt x="6219088" y="362877"/>
                  </a:lnTo>
                  <a:lnTo>
                    <a:pt x="6170358" y="361797"/>
                  </a:lnTo>
                  <a:lnTo>
                    <a:pt x="6165278" y="245186"/>
                  </a:lnTo>
                  <a:lnTo>
                    <a:pt x="6181255" y="254292"/>
                  </a:lnTo>
                  <a:lnTo>
                    <a:pt x="6201461" y="281622"/>
                  </a:lnTo>
                  <a:lnTo>
                    <a:pt x="6212903" y="316458"/>
                  </a:lnTo>
                  <a:lnTo>
                    <a:pt x="6218199" y="350418"/>
                  </a:lnTo>
                  <a:lnTo>
                    <a:pt x="6219088" y="362877"/>
                  </a:lnTo>
                  <a:lnTo>
                    <a:pt x="6219088" y="13347"/>
                  </a:lnTo>
                  <a:lnTo>
                    <a:pt x="6170815" y="3149"/>
                  </a:lnTo>
                  <a:lnTo>
                    <a:pt x="6164770" y="2692"/>
                  </a:lnTo>
                  <a:lnTo>
                    <a:pt x="6164770" y="559384"/>
                  </a:lnTo>
                  <a:lnTo>
                    <a:pt x="6050686" y="554113"/>
                  </a:lnTo>
                  <a:lnTo>
                    <a:pt x="6046495" y="373176"/>
                  </a:lnTo>
                  <a:lnTo>
                    <a:pt x="6156782" y="375666"/>
                  </a:lnTo>
                  <a:lnTo>
                    <a:pt x="6164770" y="559384"/>
                  </a:lnTo>
                  <a:lnTo>
                    <a:pt x="6164770" y="2692"/>
                  </a:lnTo>
                  <a:lnTo>
                    <a:pt x="6156160" y="2044"/>
                  </a:lnTo>
                  <a:lnTo>
                    <a:pt x="6156160" y="361480"/>
                  </a:lnTo>
                  <a:lnTo>
                    <a:pt x="6046457" y="359016"/>
                  </a:lnTo>
                  <a:lnTo>
                    <a:pt x="6046457" y="982802"/>
                  </a:lnTo>
                  <a:lnTo>
                    <a:pt x="5927750" y="971130"/>
                  </a:lnTo>
                  <a:lnTo>
                    <a:pt x="5927052" y="767105"/>
                  </a:lnTo>
                  <a:lnTo>
                    <a:pt x="6041656" y="775284"/>
                  </a:lnTo>
                  <a:lnTo>
                    <a:pt x="6046457" y="982802"/>
                  </a:lnTo>
                  <a:lnTo>
                    <a:pt x="6046457" y="359016"/>
                  </a:lnTo>
                  <a:lnTo>
                    <a:pt x="6046165" y="359003"/>
                  </a:lnTo>
                  <a:lnTo>
                    <a:pt x="6043358" y="237363"/>
                  </a:lnTo>
                  <a:lnTo>
                    <a:pt x="6114199" y="237363"/>
                  </a:lnTo>
                  <a:lnTo>
                    <a:pt x="6121832" y="236359"/>
                  </a:lnTo>
                  <a:lnTo>
                    <a:pt x="6127902" y="236410"/>
                  </a:lnTo>
                  <a:lnTo>
                    <a:pt x="6142736" y="238010"/>
                  </a:lnTo>
                  <a:lnTo>
                    <a:pt x="6150889" y="240258"/>
                  </a:lnTo>
                  <a:lnTo>
                    <a:pt x="6156160" y="361480"/>
                  </a:lnTo>
                  <a:lnTo>
                    <a:pt x="6156160" y="2044"/>
                  </a:lnTo>
                  <a:lnTo>
                    <a:pt x="6139497" y="762"/>
                  </a:lnTo>
                  <a:lnTo>
                    <a:pt x="6129540" y="0"/>
                  </a:lnTo>
                  <a:lnTo>
                    <a:pt x="6101232" y="762"/>
                  </a:lnTo>
                  <a:lnTo>
                    <a:pt x="6041326" y="762"/>
                  </a:lnTo>
                  <a:lnTo>
                    <a:pt x="6041326" y="761072"/>
                  </a:lnTo>
                  <a:lnTo>
                    <a:pt x="5927014" y="752906"/>
                  </a:lnTo>
                  <a:lnTo>
                    <a:pt x="5926353" y="562559"/>
                  </a:lnTo>
                  <a:lnTo>
                    <a:pt x="6036843" y="567664"/>
                  </a:lnTo>
                  <a:lnTo>
                    <a:pt x="6041326" y="761072"/>
                  </a:lnTo>
                  <a:lnTo>
                    <a:pt x="6041326" y="762"/>
                  </a:lnTo>
                  <a:lnTo>
                    <a:pt x="6036513" y="762"/>
                  </a:lnTo>
                  <a:lnTo>
                    <a:pt x="6036513" y="553453"/>
                  </a:lnTo>
                  <a:lnTo>
                    <a:pt x="5926302" y="548360"/>
                  </a:lnTo>
                  <a:lnTo>
                    <a:pt x="5925693" y="370459"/>
                  </a:lnTo>
                  <a:lnTo>
                    <a:pt x="6032335" y="372859"/>
                  </a:lnTo>
                  <a:lnTo>
                    <a:pt x="6036513" y="553453"/>
                  </a:lnTo>
                  <a:lnTo>
                    <a:pt x="6036513" y="762"/>
                  </a:lnTo>
                  <a:lnTo>
                    <a:pt x="6032004" y="762"/>
                  </a:lnTo>
                  <a:lnTo>
                    <a:pt x="6032004" y="358686"/>
                  </a:lnTo>
                  <a:lnTo>
                    <a:pt x="5925642" y="356285"/>
                  </a:lnTo>
                  <a:lnTo>
                    <a:pt x="5925236" y="237363"/>
                  </a:lnTo>
                  <a:lnTo>
                    <a:pt x="6029198" y="237363"/>
                  </a:lnTo>
                  <a:lnTo>
                    <a:pt x="6032004" y="358686"/>
                  </a:lnTo>
                  <a:lnTo>
                    <a:pt x="6032004" y="762"/>
                  </a:lnTo>
                  <a:lnTo>
                    <a:pt x="5915241" y="762"/>
                  </a:lnTo>
                  <a:lnTo>
                    <a:pt x="5915241" y="1452346"/>
                  </a:lnTo>
                  <a:lnTo>
                    <a:pt x="5791593" y="1432826"/>
                  </a:lnTo>
                  <a:lnTo>
                    <a:pt x="5795226" y="1201801"/>
                  </a:lnTo>
                  <a:lnTo>
                    <a:pt x="5914441" y="1216952"/>
                  </a:lnTo>
                  <a:lnTo>
                    <a:pt x="5915241" y="1452346"/>
                  </a:lnTo>
                  <a:lnTo>
                    <a:pt x="5915241" y="762"/>
                  </a:lnTo>
                  <a:lnTo>
                    <a:pt x="5914390" y="762"/>
                  </a:lnTo>
                  <a:lnTo>
                    <a:pt x="5914390" y="1202664"/>
                  </a:lnTo>
                  <a:lnTo>
                    <a:pt x="5795454" y="1187551"/>
                  </a:lnTo>
                  <a:lnTo>
                    <a:pt x="5798832" y="972693"/>
                  </a:lnTo>
                  <a:lnTo>
                    <a:pt x="5913640" y="983983"/>
                  </a:lnTo>
                  <a:lnTo>
                    <a:pt x="5914390" y="1202664"/>
                  </a:lnTo>
                  <a:lnTo>
                    <a:pt x="5914390" y="762"/>
                  </a:lnTo>
                  <a:lnTo>
                    <a:pt x="5913590" y="762"/>
                  </a:lnTo>
                  <a:lnTo>
                    <a:pt x="5913590" y="969733"/>
                  </a:lnTo>
                  <a:lnTo>
                    <a:pt x="5799061" y="958469"/>
                  </a:lnTo>
                  <a:lnTo>
                    <a:pt x="5802211" y="758190"/>
                  </a:lnTo>
                  <a:lnTo>
                    <a:pt x="5912891" y="766089"/>
                  </a:lnTo>
                  <a:lnTo>
                    <a:pt x="5913590" y="969733"/>
                  </a:lnTo>
                  <a:lnTo>
                    <a:pt x="5913590" y="762"/>
                  </a:lnTo>
                  <a:lnTo>
                    <a:pt x="5912840" y="762"/>
                  </a:lnTo>
                  <a:lnTo>
                    <a:pt x="5912840" y="751890"/>
                  </a:lnTo>
                  <a:lnTo>
                    <a:pt x="5802439" y="744004"/>
                  </a:lnTo>
                  <a:lnTo>
                    <a:pt x="5805386" y="556971"/>
                  </a:lnTo>
                  <a:lnTo>
                    <a:pt x="5912193" y="561911"/>
                  </a:lnTo>
                  <a:lnTo>
                    <a:pt x="5912840" y="751890"/>
                  </a:lnTo>
                  <a:lnTo>
                    <a:pt x="5912840" y="762"/>
                  </a:lnTo>
                  <a:lnTo>
                    <a:pt x="5912142" y="762"/>
                  </a:lnTo>
                  <a:lnTo>
                    <a:pt x="5912142" y="547712"/>
                  </a:lnTo>
                  <a:lnTo>
                    <a:pt x="5805602" y="542785"/>
                  </a:lnTo>
                  <a:lnTo>
                    <a:pt x="5808357" y="367817"/>
                  </a:lnTo>
                  <a:lnTo>
                    <a:pt x="5911532" y="370141"/>
                  </a:lnTo>
                  <a:lnTo>
                    <a:pt x="5912142" y="547712"/>
                  </a:lnTo>
                  <a:lnTo>
                    <a:pt x="5912142" y="762"/>
                  </a:lnTo>
                  <a:lnTo>
                    <a:pt x="5911481" y="762"/>
                  </a:lnTo>
                  <a:lnTo>
                    <a:pt x="5911481" y="355968"/>
                  </a:lnTo>
                  <a:lnTo>
                    <a:pt x="5808586" y="353644"/>
                  </a:lnTo>
                  <a:lnTo>
                    <a:pt x="5810415" y="237363"/>
                  </a:lnTo>
                  <a:lnTo>
                    <a:pt x="5911075" y="237363"/>
                  </a:lnTo>
                  <a:lnTo>
                    <a:pt x="5911481" y="355968"/>
                  </a:lnTo>
                  <a:lnTo>
                    <a:pt x="5911481" y="762"/>
                  </a:lnTo>
                  <a:lnTo>
                    <a:pt x="5796267" y="762"/>
                  </a:lnTo>
                  <a:lnTo>
                    <a:pt x="5796267" y="237363"/>
                  </a:lnTo>
                  <a:lnTo>
                    <a:pt x="5794451" y="353326"/>
                  </a:lnTo>
                  <a:lnTo>
                    <a:pt x="5794222" y="353326"/>
                  </a:lnTo>
                  <a:lnTo>
                    <a:pt x="5794222" y="367487"/>
                  </a:lnTo>
                  <a:lnTo>
                    <a:pt x="5791479" y="542137"/>
                  </a:lnTo>
                  <a:lnTo>
                    <a:pt x="5791251" y="542137"/>
                  </a:lnTo>
                  <a:lnTo>
                    <a:pt x="5791251" y="556310"/>
                  </a:lnTo>
                  <a:lnTo>
                    <a:pt x="5788304" y="743000"/>
                  </a:lnTo>
                  <a:lnTo>
                    <a:pt x="5788088" y="742988"/>
                  </a:lnTo>
                  <a:lnTo>
                    <a:pt x="5788088" y="757174"/>
                  </a:lnTo>
                  <a:lnTo>
                    <a:pt x="5784939" y="957084"/>
                  </a:lnTo>
                  <a:lnTo>
                    <a:pt x="5784710" y="957072"/>
                  </a:lnTo>
                  <a:lnTo>
                    <a:pt x="5784710" y="971308"/>
                  </a:lnTo>
                  <a:lnTo>
                    <a:pt x="5781332" y="1185760"/>
                  </a:lnTo>
                  <a:lnTo>
                    <a:pt x="5781116" y="1185735"/>
                  </a:lnTo>
                  <a:lnTo>
                    <a:pt x="5781116" y="1200010"/>
                  </a:lnTo>
                  <a:lnTo>
                    <a:pt x="5777484" y="1430591"/>
                  </a:lnTo>
                  <a:lnTo>
                    <a:pt x="5777255" y="1430566"/>
                  </a:lnTo>
                  <a:lnTo>
                    <a:pt x="5777255" y="1444891"/>
                  </a:lnTo>
                  <a:lnTo>
                    <a:pt x="5773344" y="1693278"/>
                  </a:lnTo>
                  <a:lnTo>
                    <a:pt x="5649544" y="1669643"/>
                  </a:lnTo>
                  <a:lnTo>
                    <a:pt x="5657926" y="1426044"/>
                  </a:lnTo>
                  <a:lnTo>
                    <a:pt x="5777255" y="1444891"/>
                  </a:lnTo>
                  <a:lnTo>
                    <a:pt x="5777255" y="1430566"/>
                  </a:lnTo>
                  <a:lnTo>
                    <a:pt x="5658409" y="1411795"/>
                  </a:lnTo>
                  <a:lnTo>
                    <a:pt x="5666194" y="1185405"/>
                  </a:lnTo>
                  <a:lnTo>
                    <a:pt x="5781116" y="1200010"/>
                  </a:lnTo>
                  <a:lnTo>
                    <a:pt x="5781116" y="1185735"/>
                  </a:lnTo>
                  <a:lnTo>
                    <a:pt x="5666689" y="1171194"/>
                  </a:lnTo>
                  <a:lnTo>
                    <a:pt x="5673928" y="960412"/>
                  </a:lnTo>
                  <a:lnTo>
                    <a:pt x="5784710" y="971308"/>
                  </a:lnTo>
                  <a:lnTo>
                    <a:pt x="5784710" y="957072"/>
                  </a:lnTo>
                  <a:lnTo>
                    <a:pt x="5674423" y="946213"/>
                  </a:lnTo>
                  <a:lnTo>
                    <a:pt x="5681180" y="749541"/>
                  </a:lnTo>
                  <a:lnTo>
                    <a:pt x="5788088" y="757174"/>
                  </a:lnTo>
                  <a:lnTo>
                    <a:pt x="5788088" y="742988"/>
                  </a:lnTo>
                  <a:lnTo>
                    <a:pt x="5681662" y="735380"/>
                  </a:lnTo>
                  <a:lnTo>
                    <a:pt x="5687987" y="551535"/>
                  </a:lnTo>
                  <a:lnTo>
                    <a:pt x="5791251" y="556310"/>
                  </a:lnTo>
                  <a:lnTo>
                    <a:pt x="5791251" y="542137"/>
                  </a:lnTo>
                  <a:lnTo>
                    <a:pt x="5688482" y="537375"/>
                  </a:lnTo>
                  <a:lnTo>
                    <a:pt x="5694400" y="365239"/>
                  </a:lnTo>
                  <a:lnTo>
                    <a:pt x="5794222" y="367487"/>
                  </a:lnTo>
                  <a:lnTo>
                    <a:pt x="5794222" y="353326"/>
                  </a:lnTo>
                  <a:lnTo>
                    <a:pt x="5694883" y="351078"/>
                  </a:lnTo>
                  <a:lnTo>
                    <a:pt x="5698795" y="237363"/>
                  </a:lnTo>
                  <a:lnTo>
                    <a:pt x="5796267" y="237363"/>
                  </a:lnTo>
                  <a:lnTo>
                    <a:pt x="5796267" y="762"/>
                  </a:lnTo>
                  <a:lnTo>
                    <a:pt x="5684621" y="762"/>
                  </a:lnTo>
                  <a:lnTo>
                    <a:pt x="5684621" y="237363"/>
                  </a:lnTo>
                  <a:lnTo>
                    <a:pt x="5680722" y="350761"/>
                  </a:lnTo>
                  <a:lnTo>
                    <a:pt x="5680240" y="350761"/>
                  </a:lnTo>
                  <a:lnTo>
                    <a:pt x="5680240" y="364921"/>
                  </a:lnTo>
                  <a:lnTo>
                    <a:pt x="5674334" y="536727"/>
                  </a:lnTo>
                  <a:lnTo>
                    <a:pt x="5673839" y="536714"/>
                  </a:lnTo>
                  <a:lnTo>
                    <a:pt x="5673839" y="550887"/>
                  </a:lnTo>
                  <a:lnTo>
                    <a:pt x="5667540" y="734377"/>
                  </a:lnTo>
                  <a:lnTo>
                    <a:pt x="5667045" y="734352"/>
                  </a:lnTo>
                  <a:lnTo>
                    <a:pt x="5667045" y="748525"/>
                  </a:lnTo>
                  <a:lnTo>
                    <a:pt x="5660301" y="944829"/>
                  </a:lnTo>
                  <a:lnTo>
                    <a:pt x="5659806" y="944791"/>
                  </a:lnTo>
                  <a:lnTo>
                    <a:pt x="5659806" y="959015"/>
                  </a:lnTo>
                  <a:lnTo>
                    <a:pt x="5652579" y="1169403"/>
                  </a:lnTo>
                  <a:lnTo>
                    <a:pt x="5652084" y="1169352"/>
                  </a:lnTo>
                  <a:lnTo>
                    <a:pt x="5652084" y="1183601"/>
                  </a:lnTo>
                  <a:lnTo>
                    <a:pt x="5644312" y="1409573"/>
                  </a:lnTo>
                  <a:lnTo>
                    <a:pt x="5643829" y="1409496"/>
                  </a:lnTo>
                  <a:lnTo>
                    <a:pt x="5643829" y="1423822"/>
                  </a:lnTo>
                  <a:lnTo>
                    <a:pt x="5635472" y="1666951"/>
                  </a:lnTo>
                  <a:lnTo>
                    <a:pt x="5516308" y="1644205"/>
                  </a:lnTo>
                  <a:lnTo>
                    <a:pt x="5528830" y="1405661"/>
                  </a:lnTo>
                  <a:lnTo>
                    <a:pt x="5643829" y="1423822"/>
                  </a:lnTo>
                  <a:lnTo>
                    <a:pt x="5643829" y="1409496"/>
                  </a:lnTo>
                  <a:lnTo>
                    <a:pt x="5529580" y="1391450"/>
                  </a:lnTo>
                  <a:lnTo>
                    <a:pt x="5541238" y="1169517"/>
                  </a:lnTo>
                  <a:lnTo>
                    <a:pt x="5652084" y="1183601"/>
                  </a:lnTo>
                  <a:lnTo>
                    <a:pt x="5652084" y="1169352"/>
                  </a:lnTo>
                  <a:lnTo>
                    <a:pt x="5541988" y="1155344"/>
                  </a:lnTo>
                  <a:lnTo>
                    <a:pt x="5552846" y="948499"/>
                  </a:lnTo>
                  <a:lnTo>
                    <a:pt x="5659806" y="959015"/>
                  </a:lnTo>
                  <a:lnTo>
                    <a:pt x="5659806" y="944791"/>
                  </a:lnTo>
                  <a:lnTo>
                    <a:pt x="5553595" y="934326"/>
                  </a:lnTo>
                  <a:lnTo>
                    <a:pt x="5563743" y="741146"/>
                  </a:lnTo>
                  <a:lnTo>
                    <a:pt x="5667045" y="748525"/>
                  </a:lnTo>
                  <a:lnTo>
                    <a:pt x="5667045" y="734352"/>
                  </a:lnTo>
                  <a:lnTo>
                    <a:pt x="5564479" y="727011"/>
                  </a:lnTo>
                  <a:lnTo>
                    <a:pt x="5573979" y="546265"/>
                  </a:lnTo>
                  <a:lnTo>
                    <a:pt x="5673839" y="550887"/>
                  </a:lnTo>
                  <a:lnTo>
                    <a:pt x="5673839" y="536714"/>
                  </a:lnTo>
                  <a:lnTo>
                    <a:pt x="5574716" y="532117"/>
                  </a:lnTo>
                  <a:lnTo>
                    <a:pt x="5583618" y="362737"/>
                  </a:lnTo>
                  <a:lnTo>
                    <a:pt x="5680240" y="364921"/>
                  </a:lnTo>
                  <a:lnTo>
                    <a:pt x="5680240" y="350761"/>
                  </a:lnTo>
                  <a:lnTo>
                    <a:pt x="5584355" y="348589"/>
                  </a:lnTo>
                  <a:lnTo>
                    <a:pt x="5590197" y="237363"/>
                  </a:lnTo>
                  <a:lnTo>
                    <a:pt x="5684621" y="237363"/>
                  </a:lnTo>
                  <a:lnTo>
                    <a:pt x="5684621" y="762"/>
                  </a:lnTo>
                  <a:lnTo>
                    <a:pt x="5576011" y="762"/>
                  </a:lnTo>
                  <a:lnTo>
                    <a:pt x="5576011" y="237363"/>
                  </a:lnTo>
                  <a:lnTo>
                    <a:pt x="5570194" y="348272"/>
                  </a:lnTo>
                  <a:lnTo>
                    <a:pt x="5569445" y="348259"/>
                  </a:lnTo>
                  <a:lnTo>
                    <a:pt x="5569445" y="362419"/>
                  </a:lnTo>
                  <a:lnTo>
                    <a:pt x="5560568" y="531469"/>
                  </a:lnTo>
                  <a:lnTo>
                    <a:pt x="5559831" y="531444"/>
                  </a:lnTo>
                  <a:lnTo>
                    <a:pt x="5559831" y="545617"/>
                  </a:lnTo>
                  <a:lnTo>
                    <a:pt x="5550357" y="725995"/>
                  </a:lnTo>
                  <a:lnTo>
                    <a:pt x="5549608" y="725944"/>
                  </a:lnTo>
                  <a:lnTo>
                    <a:pt x="5549608" y="740143"/>
                  </a:lnTo>
                  <a:lnTo>
                    <a:pt x="5539486" y="932942"/>
                  </a:lnTo>
                  <a:lnTo>
                    <a:pt x="5538736" y="932878"/>
                  </a:lnTo>
                  <a:lnTo>
                    <a:pt x="5538736" y="947115"/>
                  </a:lnTo>
                  <a:lnTo>
                    <a:pt x="5527903" y="1153553"/>
                  </a:lnTo>
                  <a:lnTo>
                    <a:pt x="5527154" y="1153464"/>
                  </a:lnTo>
                  <a:lnTo>
                    <a:pt x="5527154" y="1167726"/>
                  </a:lnTo>
                  <a:lnTo>
                    <a:pt x="5515521" y="1389227"/>
                  </a:lnTo>
                  <a:lnTo>
                    <a:pt x="5514772" y="1389113"/>
                  </a:lnTo>
                  <a:lnTo>
                    <a:pt x="5514772" y="1403438"/>
                  </a:lnTo>
                  <a:lnTo>
                    <a:pt x="5502275" y="1641525"/>
                  </a:lnTo>
                  <a:lnTo>
                    <a:pt x="5411178" y="1624126"/>
                  </a:lnTo>
                  <a:lnTo>
                    <a:pt x="5425033" y="1389265"/>
                  </a:lnTo>
                  <a:lnTo>
                    <a:pt x="5514772" y="1403438"/>
                  </a:lnTo>
                  <a:lnTo>
                    <a:pt x="5514772" y="1389113"/>
                  </a:lnTo>
                  <a:lnTo>
                    <a:pt x="5425872" y="1375067"/>
                  </a:lnTo>
                  <a:lnTo>
                    <a:pt x="5438775" y="1156487"/>
                  </a:lnTo>
                  <a:lnTo>
                    <a:pt x="5527154" y="1167726"/>
                  </a:lnTo>
                  <a:lnTo>
                    <a:pt x="5527154" y="1153464"/>
                  </a:lnTo>
                  <a:lnTo>
                    <a:pt x="5439613" y="1142326"/>
                  </a:lnTo>
                  <a:lnTo>
                    <a:pt x="5451640" y="938542"/>
                  </a:lnTo>
                  <a:lnTo>
                    <a:pt x="5538736" y="947115"/>
                  </a:lnTo>
                  <a:lnTo>
                    <a:pt x="5538736" y="932878"/>
                  </a:lnTo>
                  <a:lnTo>
                    <a:pt x="5452478" y="924382"/>
                  </a:lnTo>
                  <a:lnTo>
                    <a:pt x="5463718" y="733996"/>
                  </a:lnTo>
                  <a:lnTo>
                    <a:pt x="5549608" y="740143"/>
                  </a:lnTo>
                  <a:lnTo>
                    <a:pt x="5549608" y="725944"/>
                  </a:lnTo>
                  <a:lnTo>
                    <a:pt x="5464543" y="719861"/>
                  </a:lnTo>
                  <a:lnTo>
                    <a:pt x="5475059" y="541693"/>
                  </a:lnTo>
                  <a:lnTo>
                    <a:pt x="5559831" y="545617"/>
                  </a:lnTo>
                  <a:lnTo>
                    <a:pt x="5559831" y="531444"/>
                  </a:lnTo>
                  <a:lnTo>
                    <a:pt x="5475897" y="527545"/>
                  </a:lnTo>
                  <a:lnTo>
                    <a:pt x="5485765" y="360527"/>
                  </a:lnTo>
                  <a:lnTo>
                    <a:pt x="5569445" y="362419"/>
                  </a:lnTo>
                  <a:lnTo>
                    <a:pt x="5569445" y="348259"/>
                  </a:lnTo>
                  <a:lnTo>
                    <a:pt x="5486590" y="346379"/>
                  </a:lnTo>
                  <a:lnTo>
                    <a:pt x="5493042" y="237363"/>
                  </a:lnTo>
                  <a:lnTo>
                    <a:pt x="5576011" y="237363"/>
                  </a:lnTo>
                  <a:lnTo>
                    <a:pt x="5576011" y="762"/>
                  </a:lnTo>
                  <a:lnTo>
                    <a:pt x="5374538" y="749"/>
                  </a:lnTo>
                  <a:lnTo>
                    <a:pt x="5374538" y="237350"/>
                  </a:lnTo>
                  <a:lnTo>
                    <a:pt x="5362346" y="443738"/>
                  </a:lnTo>
                  <a:lnTo>
                    <a:pt x="5361508" y="443738"/>
                  </a:lnTo>
                  <a:lnTo>
                    <a:pt x="5361508" y="457885"/>
                  </a:lnTo>
                  <a:lnTo>
                    <a:pt x="5349202" y="666292"/>
                  </a:lnTo>
                  <a:lnTo>
                    <a:pt x="5348363" y="666292"/>
                  </a:lnTo>
                  <a:lnTo>
                    <a:pt x="5348363" y="680453"/>
                  </a:lnTo>
                  <a:lnTo>
                    <a:pt x="5336171" y="886980"/>
                  </a:lnTo>
                  <a:lnTo>
                    <a:pt x="5335333" y="886980"/>
                  </a:lnTo>
                  <a:lnTo>
                    <a:pt x="5335333" y="901141"/>
                  </a:lnTo>
                  <a:lnTo>
                    <a:pt x="5323256" y="1105865"/>
                  </a:lnTo>
                  <a:lnTo>
                    <a:pt x="5322430" y="1105865"/>
                  </a:lnTo>
                  <a:lnTo>
                    <a:pt x="5322430" y="1120000"/>
                  </a:lnTo>
                  <a:lnTo>
                    <a:pt x="5310454" y="1322882"/>
                  </a:lnTo>
                  <a:lnTo>
                    <a:pt x="5309616" y="1322882"/>
                  </a:lnTo>
                  <a:lnTo>
                    <a:pt x="5309616" y="1337043"/>
                  </a:lnTo>
                  <a:lnTo>
                    <a:pt x="5297754" y="1538122"/>
                  </a:lnTo>
                  <a:lnTo>
                    <a:pt x="5123485" y="1538122"/>
                  </a:lnTo>
                  <a:lnTo>
                    <a:pt x="5135499" y="1337043"/>
                  </a:lnTo>
                  <a:lnTo>
                    <a:pt x="5309616" y="1337043"/>
                  </a:lnTo>
                  <a:lnTo>
                    <a:pt x="5309616" y="1322882"/>
                  </a:lnTo>
                  <a:lnTo>
                    <a:pt x="5136337" y="1322882"/>
                  </a:lnTo>
                  <a:lnTo>
                    <a:pt x="5148453" y="1120000"/>
                  </a:lnTo>
                  <a:lnTo>
                    <a:pt x="5322430" y="1120000"/>
                  </a:lnTo>
                  <a:lnTo>
                    <a:pt x="5322430" y="1105865"/>
                  </a:lnTo>
                  <a:lnTo>
                    <a:pt x="5149304" y="1105865"/>
                  </a:lnTo>
                  <a:lnTo>
                    <a:pt x="5161534" y="901141"/>
                  </a:lnTo>
                  <a:lnTo>
                    <a:pt x="5335333" y="901141"/>
                  </a:lnTo>
                  <a:lnTo>
                    <a:pt x="5335333" y="886980"/>
                  </a:lnTo>
                  <a:lnTo>
                    <a:pt x="5162372" y="886980"/>
                  </a:lnTo>
                  <a:lnTo>
                    <a:pt x="5174716" y="680453"/>
                  </a:lnTo>
                  <a:lnTo>
                    <a:pt x="5348363" y="680453"/>
                  </a:lnTo>
                  <a:lnTo>
                    <a:pt x="5348363" y="666292"/>
                  </a:lnTo>
                  <a:lnTo>
                    <a:pt x="5175555" y="666292"/>
                  </a:lnTo>
                  <a:lnTo>
                    <a:pt x="5188013" y="457885"/>
                  </a:lnTo>
                  <a:lnTo>
                    <a:pt x="5361508" y="457885"/>
                  </a:lnTo>
                  <a:lnTo>
                    <a:pt x="5361508" y="443738"/>
                  </a:lnTo>
                  <a:lnTo>
                    <a:pt x="5188851" y="443738"/>
                  </a:lnTo>
                  <a:lnTo>
                    <a:pt x="5201183" y="237350"/>
                  </a:lnTo>
                  <a:lnTo>
                    <a:pt x="5374538" y="237350"/>
                  </a:lnTo>
                  <a:lnTo>
                    <a:pt x="5374538" y="749"/>
                  </a:lnTo>
                  <a:lnTo>
                    <a:pt x="5186997" y="749"/>
                  </a:lnTo>
                  <a:lnTo>
                    <a:pt x="5186997" y="237350"/>
                  </a:lnTo>
                  <a:lnTo>
                    <a:pt x="5174666" y="443738"/>
                  </a:lnTo>
                  <a:lnTo>
                    <a:pt x="5173827" y="443738"/>
                  </a:lnTo>
                  <a:lnTo>
                    <a:pt x="5173827" y="457885"/>
                  </a:lnTo>
                  <a:lnTo>
                    <a:pt x="5161381" y="666292"/>
                  </a:lnTo>
                  <a:lnTo>
                    <a:pt x="5160530" y="666292"/>
                  </a:lnTo>
                  <a:lnTo>
                    <a:pt x="5160530" y="680453"/>
                  </a:lnTo>
                  <a:lnTo>
                    <a:pt x="5148199" y="886980"/>
                  </a:lnTo>
                  <a:lnTo>
                    <a:pt x="5147348" y="886980"/>
                  </a:lnTo>
                  <a:lnTo>
                    <a:pt x="5147348" y="901141"/>
                  </a:lnTo>
                  <a:lnTo>
                    <a:pt x="5135130" y="1105865"/>
                  </a:lnTo>
                  <a:lnTo>
                    <a:pt x="5134280" y="1105865"/>
                  </a:lnTo>
                  <a:lnTo>
                    <a:pt x="5134280" y="1120000"/>
                  </a:lnTo>
                  <a:lnTo>
                    <a:pt x="5122164" y="1322882"/>
                  </a:lnTo>
                  <a:lnTo>
                    <a:pt x="5121313" y="1322882"/>
                  </a:lnTo>
                  <a:lnTo>
                    <a:pt x="5121313" y="1337043"/>
                  </a:lnTo>
                  <a:lnTo>
                    <a:pt x="5109311" y="1538122"/>
                  </a:lnTo>
                  <a:lnTo>
                    <a:pt x="4885296" y="1538122"/>
                  </a:lnTo>
                  <a:lnTo>
                    <a:pt x="4896383" y="1337043"/>
                  </a:lnTo>
                  <a:lnTo>
                    <a:pt x="5121313" y="1337043"/>
                  </a:lnTo>
                  <a:lnTo>
                    <a:pt x="5121313" y="1322882"/>
                  </a:lnTo>
                  <a:lnTo>
                    <a:pt x="4897158" y="1322882"/>
                  </a:lnTo>
                  <a:lnTo>
                    <a:pt x="4908347" y="1120000"/>
                  </a:lnTo>
                  <a:lnTo>
                    <a:pt x="5134280" y="1120000"/>
                  </a:lnTo>
                  <a:lnTo>
                    <a:pt x="5134280" y="1105865"/>
                  </a:lnTo>
                  <a:lnTo>
                    <a:pt x="4909121" y="1105865"/>
                  </a:lnTo>
                  <a:lnTo>
                    <a:pt x="4920412" y="901141"/>
                  </a:lnTo>
                  <a:lnTo>
                    <a:pt x="5147348" y="901141"/>
                  </a:lnTo>
                  <a:lnTo>
                    <a:pt x="5147348" y="886980"/>
                  </a:lnTo>
                  <a:lnTo>
                    <a:pt x="4921186" y="886980"/>
                  </a:lnTo>
                  <a:lnTo>
                    <a:pt x="4932578" y="680453"/>
                  </a:lnTo>
                  <a:lnTo>
                    <a:pt x="5160530" y="680453"/>
                  </a:lnTo>
                  <a:lnTo>
                    <a:pt x="5160530" y="666292"/>
                  </a:lnTo>
                  <a:lnTo>
                    <a:pt x="4933353" y="666292"/>
                  </a:lnTo>
                  <a:lnTo>
                    <a:pt x="4944846" y="457885"/>
                  </a:lnTo>
                  <a:lnTo>
                    <a:pt x="5173827" y="457885"/>
                  </a:lnTo>
                  <a:lnTo>
                    <a:pt x="5173827" y="443738"/>
                  </a:lnTo>
                  <a:lnTo>
                    <a:pt x="4945634" y="443738"/>
                  </a:lnTo>
                  <a:lnTo>
                    <a:pt x="4957013" y="237350"/>
                  </a:lnTo>
                  <a:lnTo>
                    <a:pt x="5186997" y="237350"/>
                  </a:lnTo>
                  <a:lnTo>
                    <a:pt x="5186997" y="749"/>
                  </a:lnTo>
                  <a:lnTo>
                    <a:pt x="4942827" y="749"/>
                  </a:lnTo>
                  <a:lnTo>
                    <a:pt x="4942827" y="237350"/>
                  </a:lnTo>
                  <a:lnTo>
                    <a:pt x="4931448" y="443738"/>
                  </a:lnTo>
                  <a:lnTo>
                    <a:pt x="4930673" y="443738"/>
                  </a:lnTo>
                  <a:lnTo>
                    <a:pt x="4930673" y="457885"/>
                  </a:lnTo>
                  <a:lnTo>
                    <a:pt x="4919180" y="666292"/>
                  </a:lnTo>
                  <a:lnTo>
                    <a:pt x="4918392" y="666292"/>
                  </a:lnTo>
                  <a:lnTo>
                    <a:pt x="4918392" y="680453"/>
                  </a:lnTo>
                  <a:lnTo>
                    <a:pt x="4907013" y="886980"/>
                  </a:lnTo>
                  <a:lnTo>
                    <a:pt x="4906226" y="886980"/>
                  </a:lnTo>
                  <a:lnTo>
                    <a:pt x="4906226" y="901141"/>
                  </a:lnTo>
                  <a:lnTo>
                    <a:pt x="4894935" y="1105865"/>
                  </a:lnTo>
                  <a:lnTo>
                    <a:pt x="4894161" y="1105865"/>
                  </a:lnTo>
                  <a:lnTo>
                    <a:pt x="4894161" y="1120000"/>
                  </a:lnTo>
                  <a:lnTo>
                    <a:pt x="4882972" y="1322882"/>
                  </a:lnTo>
                  <a:lnTo>
                    <a:pt x="4882197" y="1322882"/>
                  </a:lnTo>
                  <a:lnTo>
                    <a:pt x="4882197" y="1337043"/>
                  </a:lnTo>
                  <a:lnTo>
                    <a:pt x="4871110" y="1538122"/>
                  </a:lnTo>
                  <a:lnTo>
                    <a:pt x="4647108" y="1538122"/>
                  </a:lnTo>
                  <a:lnTo>
                    <a:pt x="4657268" y="1337043"/>
                  </a:lnTo>
                  <a:lnTo>
                    <a:pt x="4882197" y="1337043"/>
                  </a:lnTo>
                  <a:lnTo>
                    <a:pt x="4882197" y="1322882"/>
                  </a:lnTo>
                  <a:lnTo>
                    <a:pt x="4657979" y="1322882"/>
                  </a:lnTo>
                  <a:lnTo>
                    <a:pt x="4668228" y="1120000"/>
                  </a:lnTo>
                  <a:lnTo>
                    <a:pt x="4894161" y="1120000"/>
                  </a:lnTo>
                  <a:lnTo>
                    <a:pt x="4894161" y="1105865"/>
                  </a:lnTo>
                  <a:lnTo>
                    <a:pt x="4668939" y="1105865"/>
                  </a:lnTo>
                  <a:lnTo>
                    <a:pt x="4679289" y="901141"/>
                  </a:lnTo>
                  <a:lnTo>
                    <a:pt x="4906226" y="901141"/>
                  </a:lnTo>
                  <a:lnTo>
                    <a:pt x="4906226" y="886980"/>
                  </a:lnTo>
                  <a:lnTo>
                    <a:pt x="4680001" y="886980"/>
                  </a:lnTo>
                  <a:lnTo>
                    <a:pt x="4690440" y="680453"/>
                  </a:lnTo>
                  <a:lnTo>
                    <a:pt x="4918392" y="680453"/>
                  </a:lnTo>
                  <a:lnTo>
                    <a:pt x="4918392" y="666292"/>
                  </a:lnTo>
                  <a:lnTo>
                    <a:pt x="4691164" y="666292"/>
                  </a:lnTo>
                  <a:lnTo>
                    <a:pt x="4701692" y="457885"/>
                  </a:lnTo>
                  <a:lnTo>
                    <a:pt x="4930673" y="457885"/>
                  </a:lnTo>
                  <a:lnTo>
                    <a:pt x="4930673" y="443738"/>
                  </a:lnTo>
                  <a:lnTo>
                    <a:pt x="4702403" y="443738"/>
                  </a:lnTo>
                  <a:lnTo>
                    <a:pt x="4712830" y="237350"/>
                  </a:lnTo>
                  <a:lnTo>
                    <a:pt x="4942827" y="237350"/>
                  </a:lnTo>
                  <a:lnTo>
                    <a:pt x="4942827" y="749"/>
                  </a:lnTo>
                  <a:lnTo>
                    <a:pt x="4698657" y="736"/>
                  </a:lnTo>
                  <a:lnTo>
                    <a:pt x="4698657" y="237350"/>
                  </a:lnTo>
                  <a:lnTo>
                    <a:pt x="4688230" y="443738"/>
                  </a:lnTo>
                  <a:lnTo>
                    <a:pt x="4687519" y="443738"/>
                  </a:lnTo>
                  <a:lnTo>
                    <a:pt x="4687519" y="457885"/>
                  </a:lnTo>
                  <a:lnTo>
                    <a:pt x="4676978" y="666292"/>
                  </a:lnTo>
                  <a:lnTo>
                    <a:pt x="4676267" y="666292"/>
                  </a:lnTo>
                  <a:lnTo>
                    <a:pt x="4676267" y="680453"/>
                  </a:lnTo>
                  <a:lnTo>
                    <a:pt x="4665827" y="886980"/>
                  </a:lnTo>
                  <a:lnTo>
                    <a:pt x="4665116" y="886980"/>
                  </a:lnTo>
                  <a:lnTo>
                    <a:pt x="4665116" y="901141"/>
                  </a:lnTo>
                  <a:lnTo>
                    <a:pt x="4654766" y="1105865"/>
                  </a:lnTo>
                  <a:lnTo>
                    <a:pt x="4654054" y="1105865"/>
                  </a:lnTo>
                  <a:lnTo>
                    <a:pt x="4654054" y="1120000"/>
                  </a:lnTo>
                  <a:lnTo>
                    <a:pt x="4643793" y="1322882"/>
                  </a:lnTo>
                  <a:lnTo>
                    <a:pt x="4643082" y="1322882"/>
                  </a:lnTo>
                  <a:lnTo>
                    <a:pt x="4643082" y="1337043"/>
                  </a:lnTo>
                  <a:lnTo>
                    <a:pt x="4632922" y="1538122"/>
                  </a:lnTo>
                  <a:lnTo>
                    <a:pt x="4408894" y="1538122"/>
                  </a:lnTo>
                  <a:lnTo>
                    <a:pt x="4418139" y="1337043"/>
                  </a:lnTo>
                  <a:lnTo>
                    <a:pt x="4643082" y="1337043"/>
                  </a:lnTo>
                  <a:lnTo>
                    <a:pt x="4643082" y="1322882"/>
                  </a:lnTo>
                  <a:lnTo>
                    <a:pt x="4418787" y="1322882"/>
                  </a:lnTo>
                  <a:lnTo>
                    <a:pt x="4428109" y="1120000"/>
                  </a:lnTo>
                  <a:lnTo>
                    <a:pt x="4654054" y="1120000"/>
                  </a:lnTo>
                  <a:lnTo>
                    <a:pt x="4654054" y="1105865"/>
                  </a:lnTo>
                  <a:lnTo>
                    <a:pt x="4428756" y="1105865"/>
                  </a:lnTo>
                  <a:lnTo>
                    <a:pt x="4438167" y="901141"/>
                  </a:lnTo>
                  <a:lnTo>
                    <a:pt x="4665116" y="901141"/>
                  </a:lnTo>
                  <a:lnTo>
                    <a:pt x="4665116" y="886980"/>
                  </a:lnTo>
                  <a:lnTo>
                    <a:pt x="4438815" y="886980"/>
                  </a:lnTo>
                  <a:lnTo>
                    <a:pt x="4448302" y="680453"/>
                  </a:lnTo>
                  <a:lnTo>
                    <a:pt x="4676267" y="680453"/>
                  </a:lnTo>
                  <a:lnTo>
                    <a:pt x="4676267" y="666292"/>
                  </a:lnTo>
                  <a:lnTo>
                    <a:pt x="4448949" y="666292"/>
                  </a:lnTo>
                  <a:lnTo>
                    <a:pt x="4458525" y="457885"/>
                  </a:lnTo>
                  <a:lnTo>
                    <a:pt x="4687519" y="457885"/>
                  </a:lnTo>
                  <a:lnTo>
                    <a:pt x="4687519" y="443738"/>
                  </a:lnTo>
                  <a:lnTo>
                    <a:pt x="4459173" y="443738"/>
                  </a:lnTo>
                  <a:lnTo>
                    <a:pt x="4468660" y="237350"/>
                  </a:lnTo>
                  <a:lnTo>
                    <a:pt x="4698657" y="237350"/>
                  </a:lnTo>
                  <a:lnTo>
                    <a:pt x="4698657" y="736"/>
                  </a:lnTo>
                  <a:lnTo>
                    <a:pt x="4454474" y="736"/>
                  </a:lnTo>
                  <a:lnTo>
                    <a:pt x="4454474" y="237350"/>
                  </a:lnTo>
                  <a:lnTo>
                    <a:pt x="4444987" y="443738"/>
                  </a:lnTo>
                  <a:lnTo>
                    <a:pt x="4444339" y="443738"/>
                  </a:lnTo>
                  <a:lnTo>
                    <a:pt x="4444339" y="457885"/>
                  </a:lnTo>
                  <a:lnTo>
                    <a:pt x="4434764" y="666292"/>
                  </a:lnTo>
                  <a:lnTo>
                    <a:pt x="4434116" y="666292"/>
                  </a:lnTo>
                  <a:lnTo>
                    <a:pt x="4434116" y="680453"/>
                  </a:lnTo>
                  <a:lnTo>
                    <a:pt x="4424629" y="886980"/>
                  </a:lnTo>
                  <a:lnTo>
                    <a:pt x="4423981" y="886980"/>
                  </a:lnTo>
                  <a:lnTo>
                    <a:pt x="4423981" y="901141"/>
                  </a:lnTo>
                  <a:lnTo>
                    <a:pt x="4414571" y="1105865"/>
                  </a:lnTo>
                  <a:lnTo>
                    <a:pt x="4413923" y="1105865"/>
                  </a:lnTo>
                  <a:lnTo>
                    <a:pt x="4413923" y="1120000"/>
                  </a:lnTo>
                  <a:lnTo>
                    <a:pt x="4404601" y="1322882"/>
                  </a:lnTo>
                  <a:lnTo>
                    <a:pt x="4403953" y="1322882"/>
                  </a:lnTo>
                  <a:lnTo>
                    <a:pt x="4403953" y="1337043"/>
                  </a:lnTo>
                  <a:lnTo>
                    <a:pt x="4394708" y="1538122"/>
                  </a:lnTo>
                  <a:lnTo>
                    <a:pt x="4170680" y="1538122"/>
                  </a:lnTo>
                  <a:lnTo>
                    <a:pt x="4178998" y="1337043"/>
                  </a:lnTo>
                  <a:lnTo>
                    <a:pt x="4403953" y="1337043"/>
                  </a:lnTo>
                  <a:lnTo>
                    <a:pt x="4403953" y="1322882"/>
                  </a:lnTo>
                  <a:lnTo>
                    <a:pt x="4179582" y="1322882"/>
                  </a:lnTo>
                  <a:lnTo>
                    <a:pt x="4187977" y="1120000"/>
                  </a:lnTo>
                  <a:lnTo>
                    <a:pt x="4413923" y="1120000"/>
                  </a:lnTo>
                  <a:lnTo>
                    <a:pt x="4413923" y="1105865"/>
                  </a:lnTo>
                  <a:lnTo>
                    <a:pt x="4188561" y="1105865"/>
                  </a:lnTo>
                  <a:lnTo>
                    <a:pt x="4197019" y="901141"/>
                  </a:lnTo>
                  <a:lnTo>
                    <a:pt x="4423981" y="901141"/>
                  </a:lnTo>
                  <a:lnTo>
                    <a:pt x="4423981" y="886980"/>
                  </a:lnTo>
                  <a:lnTo>
                    <a:pt x="4197616" y="886980"/>
                  </a:lnTo>
                  <a:lnTo>
                    <a:pt x="4206151" y="680453"/>
                  </a:lnTo>
                  <a:lnTo>
                    <a:pt x="4434116" y="680453"/>
                  </a:lnTo>
                  <a:lnTo>
                    <a:pt x="4434116" y="666292"/>
                  </a:lnTo>
                  <a:lnTo>
                    <a:pt x="4206735" y="666292"/>
                  </a:lnTo>
                  <a:lnTo>
                    <a:pt x="4215358" y="457885"/>
                  </a:lnTo>
                  <a:lnTo>
                    <a:pt x="4444339" y="457885"/>
                  </a:lnTo>
                  <a:lnTo>
                    <a:pt x="4444339" y="443738"/>
                  </a:lnTo>
                  <a:lnTo>
                    <a:pt x="4215943" y="443738"/>
                  </a:lnTo>
                  <a:lnTo>
                    <a:pt x="4224477" y="237350"/>
                  </a:lnTo>
                  <a:lnTo>
                    <a:pt x="4454474" y="237350"/>
                  </a:lnTo>
                  <a:lnTo>
                    <a:pt x="4454474" y="736"/>
                  </a:lnTo>
                  <a:lnTo>
                    <a:pt x="4210304" y="736"/>
                  </a:lnTo>
                  <a:lnTo>
                    <a:pt x="4210304" y="237350"/>
                  </a:lnTo>
                  <a:lnTo>
                    <a:pt x="4201769" y="443738"/>
                  </a:lnTo>
                  <a:lnTo>
                    <a:pt x="4201185" y="443738"/>
                  </a:lnTo>
                  <a:lnTo>
                    <a:pt x="4201185" y="457885"/>
                  </a:lnTo>
                  <a:lnTo>
                    <a:pt x="4192562" y="666292"/>
                  </a:lnTo>
                  <a:lnTo>
                    <a:pt x="4191978" y="666292"/>
                  </a:lnTo>
                  <a:lnTo>
                    <a:pt x="4191978" y="680453"/>
                  </a:lnTo>
                  <a:lnTo>
                    <a:pt x="4183443" y="886980"/>
                  </a:lnTo>
                  <a:lnTo>
                    <a:pt x="4182846" y="886980"/>
                  </a:lnTo>
                  <a:lnTo>
                    <a:pt x="4182846" y="901141"/>
                  </a:lnTo>
                  <a:lnTo>
                    <a:pt x="4174388" y="1105865"/>
                  </a:lnTo>
                  <a:lnTo>
                    <a:pt x="4173804" y="1105865"/>
                  </a:lnTo>
                  <a:lnTo>
                    <a:pt x="4173804" y="1120000"/>
                  </a:lnTo>
                  <a:lnTo>
                    <a:pt x="4165409" y="1322882"/>
                  </a:lnTo>
                  <a:lnTo>
                    <a:pt x="4164825" y="1322882"/>
                  </a:lnTo>
                  <a:lnTo>
                    <a:pt x="4164825" y="1337043"/>
                  </a:lnTo>
                  <a:lnTo>
                    <a:pt x="4156506" y="1538122"/>
                  </a:lnTo>
                  <a:lnTo>
                    <a:pt x="3932478" y="1538122"/>
                  </a:lnTo>
                  <a:lnTo>
                    <a:pt x="3939870" y="1337043"/>
                  </a:lnTo>
                  <a:lnTo>
                    <a:pt x="4164825" y="1337043"/>
                  </a:lnTo>
                  <a:lnTo>
                    <a:pt x="4164825" y="1322882"/>
                  </a:lnTo>
                  <a:lnTo>
                    <a:pt x="3940391" y="1322882"/>
                  </a:lnTo>
                  <a:lnTo>
                    <a:pt x="3947845" y="1120000"/>
                  </a:lnTo>
                  <a:lnTo>
                    <a:pt x="4173804" y="1120000"/>
                  </a:lnTo>
                  <a:lnTo>
                    <a:pt x="4173804" y="1105865"/>
                  </a:lnTo>
                  <a:lnTo>
                    <a:pt x="3948366" y="1105865"/>
                  </a:lnTo>
                  <a:lnTo>
                    <a:pt x="3955897" y="901141"/>
                  </a:lnTo>
                  <a:lnTo>
                    <a:pt x="4182846" y="901141"/>
                  </a:lnTo>
                  <a:lnTo>
                    <a:pt x="4182846" y="886980"/>
                  </a:lnTo>
                  <a:lnTo>
                    <a:pt x="3956418" y="886980"/>
                  </a:lnTo>
                  <a:lnTo>
                    <a:pt x="3964000" y="680453"/>
                  </a:lnTo>
                  <a:lnTo>
                    <a:pt x="4191978" y="680453"/>
                  </a:lnTo>
                  <a:lnTo>
                    <a:pt x="4191978" y="666292"/>
                  </a:lnTo>
                  <a:lnTo>
                    <a:pt x="3964521" y="666292"/>
                  </a:lnTo>
                  <a:lnTo>
                    <a:pt x="3972179" y="457885"/>
                  </a:lnTo>
                  <a:lnTo>
                    <a:pt x="4201185" y="457885"/>
                  </a:lnTo>
                  <a:lnTo>
                    <a:pt x="4201185" y="443738"/>
                  </a:lnTo>
                  <a:lnTo>
                    <a:pt x="3972699" y="443738"/>
                  </a:lnTo>
                  <a:lnTo>
                    <a:pt x="3980281" y="237350"/>
                  </a:lnTo>
                  <a:lnTo>
                    <a:pt x="4210304" y="237350"/>
                  </a:lnTo>
                  <a:lnTo>
                    <a:pt x="4210304" y="736"/>
                  </a:lnTo>
                  <a:lnTo>
                    <a:pt x="3966133" y="723"/>
                  </a:lnTo>
                  <a:lnTo>
                    <a:pt x="3966133" y="237350"/>
                  </a:lnTo>
                  <a:lnTo>
                    <a:pt x="3958552" y="443738"/>
                  </a:lnTo>
                  <a:lnTo>
                    <a:pt x="3958031" y="443738"/>
                  </a:lnTo>
                  <a:lnTo>
                    <a:pt x="3958031" y="457885"/>
                  </a:lnTo>
                  <a:lnTo>
                    <a:pt x="3950373" y="666292"/>
                  </a:lnTo>
                  <a:lnTo>
                    <a:pt x="3949852" y="666292"/>
                  </a:lnTo>
                  <a:lnTo>
                    <a:pt x="3949852" y="680453"/>
                  </a:lnTo>
                  <a:lnTo>
                    <a:pt x="3942257" y="886980"/>
                  </a:lnTo>
                  <a:lnTo>
                    <a:pt x="3941737" y="886980"/>
                  </a:lnTo>
                  <a:lnTo>
                    <a:pt x="3941737" y="901141"/>
                  </a:lnTo>
                  <a:lnTo>
                    <a:pt x="3934206" y="1105865"/>
                  </a:lnTo>
                  <a:lnTo>
                    <a:pt x="3933685" y="1105865"/>
                  </a:lnTo>
                  <a:lnTo>
                    <a:pt x="3933685" y="1120000"/>
                  </a:lnTo>
                  <a:lnTo>
                    <a:pt x="3926230" y="1322882"/>
                  </a:lnTo>
                  <a:lnTo>
                    <a:pt x="3925709" y="1322882"/>
                  </a:lnTo>
                  <a:lnTo>
                    <a:pt x="3925709" y="1337043"/>
                  </a:lnTo>
                  <a:lnTo>
                    <a:pt x="3918318" y="1538122"/>
                  </a:lnTo>
                  <a:lnTo>
                    <a:pt x="3694277" y="1538122"/>
                  </a:lnTo>
                  <a:lnTo>
                    <a:pt x="3700742" y="1337043"/>
                  </a:lnTo>
                  <a:lnTo>
                    <a:pt x="3925709" y="1337043"/>
                  </a:lnTo>
                  <a:lnTo>
                    <a:pt x="3925709" y="1322882"/>
                  </a:lnTo>
                  <a:lnTo>
                    <a:pt x="3701199" y="1322882"/>
                  </a:lnTo>
                  <a:lnTo>
                    <a:pt x="3707727" y="1120000"/>
                  </a:lnTo>
                  <a:lnTo>
                    <a:pt x="3933685" y="1120000"/>
                  </a:lnTo>
                  <a:lnTo>
                    <a:pt x="3933685" y="1105865"/>
                  </a:lnTo>
                  <a:lnTo>
                    <a:pt x="3708184" y="1105865"/>
                  </a:lnTo>
                  <a:lnTo>
                    <a:pt x="3714762" y="901141"/>
                  </a:lnTo>
                  <a:lnTo>
                    <a:pt x="3941737" y="901141"/>
                  </a:lnTo>
                  <a:lnTo>
                    <a:pt x="3941737" y="886980"/>
                  </a:lnTo>
                  <a:lnTo>
                    <a:pt x="3715220" y="886980"/>
                  </a:lnTo>
                  <a:lnTo>
                    <a:pt x="3721862" y="680453"/>
                  </a:lnTo>
                  <a:lnTo>
                    <a:pt x="3949852" y="680453"/>
                  </a:lnTo>
                  <a:lnTo>
                    <a:pt x="3949852" y="666292"/>
                  </a:lnTo>
                  <a:lnTo>
                    <a:pt x="3722319" y="666292"/>
                  </a:lnTo>
                  <a:lnTo>
                    <a:pt x="3729024" y="457885"/>
                  </a:lnTo>
                  <a:lnTo>
                    <a:pt x="3958031" y="457885"/>
                  </a:lnTo>
                  <a:lnTo>
                    <a:pt x="3958031" y="443738"/>
                  </a:lnTo>
                  <a:lnTo>
                    <a:pt x="3729482" y="443738"/>
                  </a:lnTo>
                  <a:lnTo>
                    <a:pt x="3736111" y="237350"/>
                  </a:lnTo>
                  <a:lnTo>
                    <a:pt x="3966133" y="237350"/>
                  </a:lnTo>
                  <a:lnTo>
                    <a:pt x="3966133" y="723"/>
                  </a:lnTo>
                  <a:lnTo>
                    <a:pt x="3721963" y="723"/>
                  </a:lnTo>
                  <a:lnTo>
                    <a:pt x="3721963" y="237350"/>
                  </a:lnTo>
                  <a:lnTo>
                    <a:pt x="3715321" y="443738"/>
                  </a:lnTo>
                  <a:lnTo>
                    <a:pt x="3714877" y="443738"/>
                  </a:lnTo>
                  <a:lnTo>
                    <a:pt x="3714877" y="457885"/>
                  </a:lnTo>
                  <a:lnTo>
                    <a:pt x="3708171" y="666292"/>
                  </a:lnTo>
                  <a:lnTo>
                    <a:pt x="3707714" y="666292"/>
                  </a:lnTo>
                  <a:lnTo>
                    <a:pt x="3707714" y="680453"/>
                  </a:lnTo>
                  <a:lnTo>
                    <a:pt x="3701072" y="886980"/>
                  </a:lnTo>
                  <a:lnTo>
                    <a:pt x="3700615" y="886980"/>
                  </a:lnTo>
                  <a:lnTo>
                    <a:pt x="3700615" y="901141"/>
                  </a:lnTo>
                  <a:lnTo>
                    <a:pt x="3694036" y="1105865"/>
                  </a:lnTo>
                  <a:lnTo>
                    <a:pt x="3693579" y="1105865"/>
                  </a:lnTo>
                  <a:lnTo>
                    <a:pt x="3693579" y="1120000"/>
                  </a:lnTo>
                  <a:lnTo>
                    <a:pt x="3687051" y="1322882"/>
                  </a:lnTo>
                  <a:lnTo>
                    <a:pt x="3686594" y="1322882"/>
                  </a:lnTo>
                  <a:lnTo>
                    <a:pt x="3686594" y="1337043"/>
                  </a:lnTo>
                  <a:lnTo>
                    <a:pt x="3680129" y="1538122"/>
                  </a:lnTo>
                  <a:lnTo>
                    <a:pt x="3456089" y="1538122"/>
                  </a:lnTo>
                  <a:lnTo>
                    <a:pt x="3461639" y="1337043"/>
                  </a:lnTo>
                  <a:lnTo>
                    <a:pt x="3686594" y="1337043"/>
                  </a:lnTo>
                  <a:lnTo>
                    <a:pt x="3686594" y="1322882"/>
                  </a:lnTo>
                  <a:lnTo>
                    <a:pt x="3462020" y="1322882"/>
                  </a:lnTo>
                  <a:lnTo>
                    <a:pt x="3467620" y="1120000"/>
                  </a:lnTo>
                  <a:lnTo>
                    <a:pt x="3693579" y="1120000"/>
                  </a:lnTo>
                  <a:lnTo>
                    <a:pt x="3693579" y="1105865"/>
                  </a:lnTo>
                  <a:lnTo>
                    <a:pt x="3468014" y="1105865"/>
                  </a:lnTo>
                  <a:lnTo>
                    <a:pt x="3473653" y="901141"/>
                  </a:lnTo>
                  <a:lnTo>
                    <a:pt x="3700615" y="901141"/>
                  </a:lnTo>
                  <a:lnTo>
                    <a:pt x="3700615" y="886980"/>
                  </a:lnTo>
                  <a:lnTo>
                    <a:pt x="3474047" y="886980"/>
                  </a:lnTo>
                  <a:lnTo>
                    <a:pt x="3479736" y="680453"/>
                  </a:lnTo>
                  <a:lnTo>
                    <a:pt x="3707714" y="680453"/>
                  </a:lnTo>
                  <a:lnTo>
                    <a:pt x="3707714" y="666292"/>
                  </a:lnTo>
                  <a:lnTo>
                    <a:pt x="3480130" y="666292"/>
                  </a:lnTo>
                  <a:lnTo>
                    <a:pt x="3485870" y="457885"/>
                  </a:lnTo>
                  <a:lnTo>
                    <a:pt x="3714877" y="457885"/>
                  </a:lnTo>
                  <a:lnTo>
                    <a:pt x="3714877" y="443738"/>
                  </a:lnTo>
                  <a:lnTo>
                    <a:pt x="3486264" y="443738"/>
                  </a:lnTo>
                  <a:lnTo>
                    <a:pt x="3491954" y="237350"/>
                  </a:lnTo>
                  <a:lnTo>
                    <a:pt x="3721963" y="237350"/>
                  </a:lnTo>
                  <a:lnTo>
                    <a:pt x="3721963" y="723"/>
                  </a:lnTo>
                  <a:lnTo>
                    <a:pt x="3477793" y="723"/>
                  </a:lnTo>
                  <a:lnTo>
                    <a:pt x="3477793" y="237350"/>
                  </a:lnTo>
                  <a:lnTo>
                    <a:pt x="3472103" y="443738"/>
                  </a:lnTo>
                  <a:lnTo>
                    <a:pt x="3471722" y="443738"/>
                  </a:lnTo>
                  <a:lnTo>
                    <a:pt x="3471722" y="457885"/>
                  </a:lnTo>
                  <a:lnTo>
                    <a:pt x="3465969" y="666292"/>
                  </a:lnTo>
                  <a:lnTo>
                    <a:pt x="3465588" y="666292"/>
                  </a:lnTo>
                  <a:lnTo>
                    <a:pt x="3465588" y="680453"/>
                  </a:lnTo>
                  <a:lnTo>
                    <a:pt x="3459886" y="886980"/>
                  </a:lnTo>
                  <a:lnTo>
                    <a:pt x="3459505" y="886980"/>
                  </a:lnTo>
                  <a:lnTo>
                    <a:pt x="3459505" y="901141"/>
                  </a:lnTo>
                  <a:lnTo>
                    <a:pt x="3453854" y="1105865"/>
                  </a:lnTo>
                  <a:lnTo>
                    <a:pt x="3453473" y="1105865"/>
                  </a:lnTo>
                  <a:lnTo>
                    <a:pt x="3453473" y="1120000"/>
                  </a:lnTo>
                  <a:lnTo>
                    <a:pt x="3447872" y="1322882"/>
                  </a:lnTo>
                  <a:lnTo>
                    <a:pt x="3447478" y="1322882"/>
                  </a:lnTo>
                  <a:lnTo>
                    <a:pt x="3447478" y="1337043"/>
                  </a:lnTo>
                  <a:lnTo>
                    <a:pt x="3441941" y="1538122"/>
                  </a:lnTo>
                  <a:lnTo>
                    <a:pt x="3217888" y="1538122"/>
                  </a:lnTo>
                  <a:lnTo>
                    <a:pt x="3222510" y="1337043"/>
                  </a:lnTo>
                  <a:lnTo>
                    <a:pt x="3447478" y="1337043"/>
                  </a:lnTo>
                  <a:lnTo>
                    <a:pt x="3447478" y="1322882"/>
                  </a:lnTo>
                  <a:lnTo>
                    <a:pt x="3222841" y="1322882"/>
                  </a:lnTo>
                  <a:lnTo>
                    <a:pt x="3227501" y="1120000"/>
                  </a:lnTo>
                  <a:lnTo>
                    <a:pt x="3453473" y="1120000"/>
                  </a:lnTo>
                  <a:lnTo>
                    <a:pt x="3453473" y="1105865"/>
                  </a:lnTo>
                  <a:lnTo>
                    <a:pt x="3227819" y="1105865"/>
                  </a:lnTo>
                  <a:lnTo>
                    <a:pt x="3232531" y="901141"/>
                  </a:lnTo>
                  <a:lnTo>
                    <a:pt x="3459505" y="901141"/>
                  </a:lnTo>
                  <a:lnTo>
                    <a:pt x="3459505" y="886980"/>
                  </a:lnTo>
                  <a:lnTo>
                    <a:pt x="3232848" y="886980"/>
                  </a:lnTo>
                  <a:lnTo>
                    <a:pt x="3237598" y="680453"/>
                  </a:lnTo>
                  <a:lnTo>
                    <a:pt x="3465588" y="680453"/>
                  </a:lnTo>
                  <a:lnTo>
                    <a:pt x="3465588" y="666292"/>
                  </a:lnTo>
                  <a:lnTo>
                    <a:pt x="3237928" y="666292"/>
                  </a:lnTo>
                  <a:lnTo>
                    <a:pt x="3242716" y="457885"/>
                  </a:lnTo>
                  <a:lnTo>
                    <a:pt x="3471722" y="457885"/>
                  </a:lnTo>
                  <a:lnTo>
                    <a:pt x="3471722" y="443738"/>
                  </a:lnTo>
                  <a:lnTo>
                    <a:pt x="3243034" y="443738"/>
                  </a:lnTo>
                  <a:lnTo>
                    <a:pt x="3247783" y="237350"/>
                  </a:lnTo>
                  <a:lnTo>
                    <a:pt x="3477793" y="237350"/>
                  </a:lnTo>
                  <a:lnTo>
                    <a:pt x="3477793" y="723"/>
                  </a:lnTo>
                  <a:lnTo>
                    <a:pt x="3233623" y="711"/>
                  </a:lnTo>
                  <a:lnTo>
                    <a:pt x="3233623" y="237350"/>
                  </a:lnTo>
                  <a:lnTo>
                    <a:pt x="3228886" y="443738"/>
                  </a:lnTo>
                  <a:lnTo>
                    <a:pt x="3228556" y="443738"/>
                  </a:lnTo>
                  <a:lnTo>
                    <a:pt x="3228556" y="457885"/>
                  </a:lnTo>
                  <a:lnTo>
                    <a:pt x="3223768" y="666292"/>
                  </a:lnTo>
                  <a:lnTo>
                    <a:pt x="3223450" y="666292"/>
                  </a:lnTo>
                  <a:lnTo>
                    <a:pt x="3223450" y="680453"/>
                  </a:lnTo>
                  <a:lnTo>
                    <a:pt x="3218700" y="886980"/>
                  </a:lnTo>
                  <a:lnTo>
                    <a:pt x="3218370" y="886980"/>
                  </a:lnTo>
                  <a:lnTo>
                    <a:pt x="3218370" y="901141"/>
                  </a:lnTo>
                  <a:lnTo>
                    <a:pt x="3213671" y="1105865"/>
                  </a:lnTo>
                  <a:lnTo>
                    <a:pt x="3213341" y="1105865"/>
                  </a:lnTo>
                  <a:lnTo>
                    <a:pt x="3213341" y="1120000"/>
                  </a:lnTo>
                  <a:lnTo>
                    <a:pt x="3208680" y="1322882"/>
                  </a:lnTo>
                  <a:lnTo>
                    <a:pt x="3208363" y="1322882"/>
                  </a:lnTo>
                  <a:lnTo>
                    <a:pt x="3208363" y="1337043"/>
                  </a:lnTo>
                  <a:lnTo>
                    <a:pt x="3203740" y="1538122"/>
                  </a:lnTo>
                  <a:lnTo>
                    <a:pt x="2979686" y="1538122"/>
                  </a:lnTo>
                  <a:lnTo>
                    <a:pt x="2983382" y="1337043"/>
                  </a:lnTo>
                  <a:lnTo>
                    <a:pt x="3208363" y="1337043"/>
                  </a:lnTo>
                  <a:lnTo>
                    <a:pt x="3208363" y="1322882"/>
                  </a:lnTo>
                  <a:lnTo>
                    <a:pt x="2983636" y="1322882"/>
                  </a:lnTo>
                  <a:lnTo>
                    <a:pt x="2987370" y="1120000"/>
                  </a:lnTo>
                  <a:lnTo>
                    <a:pt x="3213341" y="1120000"/>
                  </a:lnTo>
                  <a:lnTo>
                    <a:pt x="3213341" y="1105865"/>
                  </a:lnTo>
                  <a:lnTo>
                    <a:pt x="2987624" y="1105865"/>
                  </a:lnTo>
                  <a:lnTo>
                    <a:pt x="2991383" y="901141"/>
                  </a:lnTo>
                  <a:lnTo>
                    <a:pt x="3218370" y="901141"/>
                  </a:lnTo>
                  <a:lnTo>
                    <a:pt x="3218370" y="886980"/>
                  </a:lnTo>
                  <a:lnTo>
                    <a:pt x="2991650" y="886980"/>
                  </a:lnTo>
                  <a:lnTo>
                    <a:pt x="2995447" y="680453"/>
                  </a:lnTo>
                  <a:lnTo>
                    <a:pt x="3223450" y="680453"/>
                  </a:lnTo>
                  <a:lnTo>
                    <a:pt x="3223450" y="666292"/>
                  </a:lnTo>
                  <a:lnTo>
                    <a:pt x="2995701" y="666292"/>
                  </a:lnTo>
                  <a:lnTo>
                    <a:pt x="2999536" y="457885"/>
                  </a:lnTo>
                  <a:lnTo>
                    <a:pt x="3228556" y="457885"/>
                  </a:lnTo>
                  <a:lnTo>
                    <a:pt x="3228556" y="443738"/>
                  </a:lnTo>
                  <a:lnTo>
                    <a:pt x="2999790" y="443738"/>
                  </a:lnTo>
                  <a:lnTo>
                    <a:pt x="3003588" y="237350"/>
                  </a:lnTo>
                  <a:lnTo>
                    <a:pt x="3233623" y="237350"/>
                  </a:lnTo>
                  <a:lnTo>
                    <a:pt x="3233623" y="711"/>
                  </a:lnTo>
                  <a:lnTo>
                    <a:pt x="2989427" y="711"/>
                  </a:lnTo>
                  <a:lnTo>
                    <a:pt x="2989427" y="237350"/>
                  </a:lnTo>
                  <a:lnTo>
                    <a:pt x="2985643" y="443738"/>
                  </a:lnTo>
                  <a:lnTo>
                    <a:pt x="2985376" y="443738"/>
                  </a:lnTo>
                  <a:lnTo>
                    <a:pt x="2985376" y="457885"/>
                  </a:lnTo>
                  <a:lnTo>
                    <a:pt x="2981553" y="666292"/>
                  </a:lnTo>
                  <a:lnTo>
                    <a:pt x="2981287" y="666292"/>
                  </a:lnTo>
                  <a:lnTo>
                    <a:pt x="2981287" y="680453"/>
                  </a:lnTo>
                  <a:lnTo>
                    <a:pt x="2977489" y="886980"/>
                  </a:lnTo>
                  <a:lnTo>
                    <a:pt x="2977235" y="886980"/>
                  </a:lnTo>
                  <a:lnTo>
                    <a:pt x="2977235" y="901141"/>
                  </a:lnTo>
                  <a:lnTo>
                    <a:pt x="2973463" y="1105865"/>
                  </a:lnTo>
                  <a:lnTo>
                    <a:pt x="2973209" y="1105865"/>
                  </a:lnTo>
                  <a:lnTo>
                    <a:pt x="2973209" y="1120000"/>
                  </a:lnTo>
                  <a:lnTo>
                    <a:pt x="2969476" y="1322882"/>
                  </a:lnTo>
                  <a:lnTo>
                    <a:pt x="2969222" y="1322882"/>
                  </a:lnTo>
                  <a:lnTo>
                    <a:pt x="2969222" y="1337043"/>
                  </a:lnTo>
                  <a:lnTo>
                    <a:pt x="2965526" y="1538122"/>
                  </a:lnTo>
                  <a:lnTo>
                    <a:pt x="2741498" y="1538122"/>
                  </a:lnTo>
                  <a:lnTo>
                    <a:pt x="2744266" y="1337043"/>
                  </a:lnTo>
                  <a:lnTo>
                    <a:pt x="2969222" y="1337043"/>
                  </a:lnTo>
                  <a:lnTo>
                    <a:pt x="2969222" y="1322882"/>
                  </a:lnTo>
                  <a:lnTo>
                    <a:pt x="2744457" y="1322882"/>
                  </a:lnTo>
                  <a:lnTo>
                    <a:pt x="2747264" y="1120000"/>
                  </a:lnTo>
                  <a:lnTo>
                    <a:pt x="2973209" y="1120000"/>
                  </a:lnTo>
                  <a:lnTo>
                    <a:pt x="2973209" y="1105865"/>
                  </a:lnTo>
                  <a:lnTo>
                    <a:pt x="2747454" y="1105865"/>
                  </a:lnTo>
                  <a:lnTo>
                    <a:pt x="2750274" y="901141"/>
                  </a:lnTo>
                  <a:lnTo>
                    <a:pt x="2977235" y="901141"/>
                  </a:lnTo>
                  <a:lnTo>
                    <a:pt x="2977235" y="886980"/>
                  </a:lnTo>
                  <a:lnTo>
                    <a:pt x="2750477" y="886980"/>
                  </a:lnTo>
                  <a:lnTo>
                    <a:pt x="2753322" y="680453"/>
                  </a:lnTo>
                  <a:lnTo>
                    <a:pt x="2981287" y="680453"/>
                  </a:lnTo>
                  <a:lnTo>
                    <a:pt x="2981287" y="666292"/>
                  </a:lnTo>
                  <a:lnTo>
                    <a:pt x="2753512" y="666292"/>
                  </a:lnTo>
                  <a:lnTo>
                    <a:pt x="2756382" y="457885"/>
                  </a:lnTo>
                  <a:lnTo>
                    <a:pt x="2985376" y="457885"/>
                  </a:lnTo>
                  <a:lnTo>
                    <a:pt x="2985376" y="443738"/>
                  </a:lnTo>
                  <a:lnTo>
                    <a:pt x="2756585" y="443738"/>
                  </a:lnTo>
                  <a:lnTo>
                    <a:pt x="2759430" y="237350"/>
                  </a:lnTo>
                  <a:lnTo>
                    <a:pt x="2989427" y="237350"/>
                  </a:lnTo>
                  <a:lnTo>
                    <a:pt x="2989427" y="711"/>
                  </a:lnTo>
                  <a:lnTo>
                    <a:pt x="2745257" y="711"/>
                  </a:lnTo>
                  <a:lnTo>
                    <a:pt x="2745257" y="237350"/>
                  </a:lnTo>
                  <a:lnTo>
                    <a:pt x="2742412" y="443738"/>
                  </a:lnTo>
                  <a:lnTo>
                    <a:pt x="2742222" y="443738"/>
                  </a:lnTo>
                  <a:lnTo>
                    <a:pt x="2742222" y="457885"/>
                  </a:lnTo>
                  <a:lnTo>
                    <a:pt x="2739352" y="666292"/>
                  </a:lnTo>
                  <a:lnTo>
                    <a:pt x="2739161" y="666292"/>
                  </a:lnTo>
                  <a:lnTo>
                    <a:pt x="2739161" y="680453"/>
                  </a:lnTo>
                  <a:lnTo>
                    <a:pt x="2736304" y="886980"/>
                  </a:lnTo>
                  <a:lnTo>
                    <a:pt x="2736113" y="886980"/>
                  </a:lnTo>
                  <a:lnTo>
                    <a:pt x="2736113" y="901141"/>
                  </a:lnTo>
                  <a:lnTo>
                    <a:pt x="2733294" y="1105865"/>
                  </a:lnTo>
                  <a:lnTo>
                    <a:pt x="2733103" y="1105865"/>
                  </a:lnTo>
                  <a:lnTo>
                    <a:pt x="2733103" y="1120000"/>
                  </a:lnTo>
                  <a:lnTo>
                    <a:pt x="2730296" y="1322882"/>
                  </a:lnTo>
                  <a:lnTo>
                    <a:pt x="2730106" y="1322882"/>
                  </a:lnTo>
                  <a:lnTo>
                    <a:pt x="2730106" y="1337043"/>
                  </a:lnTo>
                  <a:lnTo>
                    <a:pt x="2727337" y="1538122"/>
                  </a:lnTo>
                  <a:lnTo>
                    <a:pt x="2503309" y="1538122"/>
                  </a:lnTo>
                  <a:lnTo>
                    <a:pt x="2505151" y="1337043"/>
                  </a:lnTo>
                  <a:lnTo>
                    <a:pt x="2730106" y="1337043"/>
                  </a:lnTo>
                  <a:lnTo>
                    <a:pt x="2730106" y="1322882"/>
                  </a:lnTo>
                  <a:lnTo>
                    <a:pt x="2505278" y="1322882"/>
                  </a:lnTo>
                  <a:lnTo>
                    <a:pt x="2507145" y="1120000"/>
                  </a:lnTo>
                  <a:lnTo>
                    <a:pt x="2733103" y="1120000"/>
                  </a:lnTo>
                  <a:lnTo>
                    <a:pt x="2733103" y="1105865"/>
                  </a:lnTo>
                  <a:lnTo>
                    <a:pt x="2507272" y="1105865"/>
                  </a:lnTo>
                  <a:lnTo>
                    <a:pt x="2509151" y="901141"/>
                  </a:lnTo>
                  <a:lnTo>
                    <a:pt x="2736113" y="901141"/>
                  </a:lnTo>
                  <a:lnTo>
                    <a:pt x="2736113" y="886980"/>
                  </a:lnTo>
                  <a:lnTo>
                    <a:pt x="2509291" y="886980"/>
                  </a:lnTo>
                  <a:lnTo>
                    <a:pt x="2511183" y="680453"/>
                  </a:lnTo>
                  <a:lnTo>
                    <a:pt x="2739161" y="680453"/>
                  </a:lnTo>
                  <a:lnTo>
                    <a:pt x="2739161" y="666292"/>
                  </a:lnTo>
                  <a:lnTo>
                    <a:pt x="2511310" y="666292"/>
                  </a:lnTo>
                  <a:lnTo>
                    <a:pt x="2513228" y="457885"/>
                  </a:lnTo>
                  <a:lnTo>
                    <a:pt x="2742222" y="457885"/>
                  </a:lnTo>
                  <a:lnTo>
                    <a:pt x="2742222" y="443738"/>
                  </a:lnTo>
                  <a:lnTo>
                    <a:pt x="2513355" y="443738"/>
                  </a:lnTo>
                  <a:lnTo>
                    <a:pt x="2515260" y="237350"/>
                  </a:lnTo>
                  <a:lnTo>
                    <a:pt x="2745257" y="237350"/>
                  </a:lnTo>
                  <a:lnTo>
                    <a:pt x="2745257" y="711"/>
                  </a:lnTo>
                  <a:lnTo>
                    <a:pt x="2501100" y="698"/>
                  </a:lnTo>
                  <a:lnTo>
                    <a:pt x="2501100" y="237350"/>
                  </a:lnTo>
                  <a:lnTo>
                    <a:pt x="2499195" y="443738"/>
                  </a:lnTo>
                  <a:lnTo>
                    <a:pt x="2499068" y="443738"/>
                  </a:lnTo>
                  <a:lnTo>
                    <a:pt x="2499068" y="457885"/>
                  </a:lnTo>
                  <a:lnTo>
                    <a:pt x="2497150" y="666292"/>
                  </a:lnTo>
                  <a:lnTo>
                    <a:pt x="2497023" y="666292"/>
                  </a:lnTo>
                  <a:lnTo>
                    <a:pt x="2497023" y="680453"/>
                  </a:lnTo>
                  <a:lnTo>
                    <a:pt x="2495131" y="886980"/>
                  </a:lnTo>
                  <a:lnTo>
                    <a:pt x="2494991" y="886980"/>
                  </a:lnTo>
                  <a:lnTo>
                    <a:pt x="2494991" y="901141"/>
                  </a:lnTo>
                  <a:lnTo>
                    <a:pt x="2493111" y="1105865"/>
                  </a:lnTo>
                  <a:lnTo>
                    <a:pt x="2492984" y="1105865"/>
                  </a:lnTo>
                  <a:lnTo>
                    <a:pt x="2492984" y="1120000"/>
                  </a:lnTo>
                  <a:lnTo>
                    <a:pt x="2491117" y="1322882"/>
                  </a:lnTo>
                  <a:lnTo>
                    <a:pt x="2490990" y="1322882"/>
                  </a:lnTo>
                  <a:lnTo>
                    <a:pt x="2490990" y="1337043"/>
                  </a:lnTo>
                  <a:lnTo>
                    <a:pt x="2489149" y="1538122"/>
                  </a:lnTo>
                  <a:lnTo>
                    <a:pt x="2265108" y="1538122"/>
                  </a:lnTo>
                  <a:lnTo>
                    <a:pt x="2266023" y="1337043"/>
                  </a:lnTo>
                  <a:lnTo>
                    <a:pt x="2490990" y="1337043"/>
                  </a:lnTo>
                  <a:lnTo>
                    <a:pt x="2490990" y="1322882"/>
                  </a:lnTo>
                  <a:lnTo>
                    <a:pt x="2266099" y="1322882"/>
                  </a:lnTo>
                  <a:lnTo>
                    <a:pt x="2267026" y="1120000"/>
                  </a:lnTo>
                  <a:lnTo>
                    <a:pt x="2492984" y="1120000"/>
                  </a:lnTo>
                  <a:lnTo>
                    <a:pt x="2492984" y="1105865"/>
                  </a:lnTo>
                  <a:lnTo>
                    <a:pt x="2267089" y="1105865"/>
                  </a:lnTo>
                  <a:lnTo>
                    <a:pt x="2268029" y="901141"/>
                  </a:lnTo>
                  <a:lnTo>
                    <a:pt x="2494991" y="901141"/>
                  </a:lnTo>
                  <a:lnTo>
                    <a:pt x="2494991" y="886980"/>
                  </a:lnTo>
                  <a:lnTo>
                    <a:pt x="2268093" y="886980"/>
                  </a:lnTo>
                  <a:lnTo>
                    <a:pt x="2269045" y="680453"/>
                  </a:lnTo>
                  <a:lnTo>
                    <a:pt x="2497023" y="680453"/>
                  </a:lnTo>
                  <a:lnTo>
                    <a:pt x="2497023" y="666292"/>
                  </a:lnTo>
                  <a:lnTo>
                    <a:pt x="2269109" y="666292"/>
                  </a:lnTo>
                  <a:lnTo>
                    <a:pt x="2270074" y="457885"/>
                  </a:lnTo>
                  <a:lnTo>
                    <a:pt x="2499068" y="457885"/>
                  </a:lnTo>
                  <a:lnTo>
                    <a:pt x="2499068" y="443738"/>
                  </a:lnTo>
                  <a:lnTo>
                    <a:pt x="2270137" y="443738"/>
                  </a:lnTo>
                  <a:lnTo>
                    <a:pt x="2271090" y="237350"/>
                  </a:lnTo>
                  <a:lnTo>
                    <a:pt x="2501100" y="237350"/>
                  </a:lnTo>
                  <a:lnTo>
                    <a:pt x="2501100" y="698"/>
                  </a:lnTo>
                  <a:lnTo>
                    <a:pt x="2256929" y="698"/>
                  </a:lnTo>
                  <a:lnTo>
                    <a:pt x="2256929" y="237350"/>
                  </a:lnTo>
                  <a:lnTo>
                    <a:pt x="2255977" y="443738"/>
                  </a:lnTo>
                  <a:lnTo>
                    <a:pt x="2255913" y="457885"/>
                  </a:lnTo>
                  <a:lnTo>
                    <a:pt x="2254948" y="666292"/>
                  </a:lnTo>
                  <a:lnTo>
                    <a:pt x="2254885" y="680453"/>
                  </a:lnTo>
                  <a:lnTo>
                    <a:pt x="2253932" y="886980"/>
                  </a:lnTo>
                  <a:lnTo>
                    <a:pt x="2253869" y="901141"/>
                  </a:lnTo>
                  <a:lnTo>
                    <a:pt x="2252929" y="1105865"/>
                  </a:lnTo>
                  <a:lnTo>
                    <a:pt x="2252865" y="1120000"/>
                  </a:lnTo>
                  <a:lnTo>
                    <a:pt x="2251938" y="1322882"/>
                  </a:lnTo>
                  <a:lnTo>
                    <a:pt x="2251862" y="1337043"/>
                  </a:lnTo>
                  <a:lnTo>
                    <a:pt x="2250948" y="1538122"/>
                  </a:lnTo>
                  <a:lnTo>
                    <a:pt x="2026932" y="1538122"/>
                  </a:lnTo>
                  <a:lnTo>
                    <a:pt x="2026932" y="1337043"/>
                  </a:lnTo>
                  <a:lnTo>
                    <a:pt x="2251862" y="1337043"/>
                  </a:lnTo>
                  <a:lnTo>
                    <a:pt x="2251862" y="1322882"/>
                  </a:lnTo>
                  <a:lnTo>
                    <a:pt x="2026932" y="1322882"/>
                  </a:lnTo>
                  <a:lnTo>
                    <a:pt x="2026932" y="1120000"/>
                  </a:lnTo>
                  <a:lnTo>
                    <a:pt x="2252865" y="1120000"/>
                  </a:lnTo>
                  <a:lnTo>
                    <a:pt x="2252865" y="1105865"/>
                  </a:lnTo>
                  <a:lnTo>
                    <a:pt x="2026932" y="1105865"/>
                  </a:lnTo>
                  <a:lnTo>
                    <a:pt x="2026932" y="901141"/>
                  </a:lnTo>
                  <a:lnTo>
                    <a:pt x="2253869" y="901141"/>
                  </a:lnTo>
                  <a:lnTo>
                    <a:pt x="2253869" y="886980"/>
                  </a:lnTo>
                  <a:lnTo>
                    <a:pt x="2026932" y="886980"/>
                  </a:lnTo>
                  <a:lnTo>
                    <a:pt x="2026932" y="680453"/>
                  </a:lnTo>
                  <a:lnTo>
                    <a:pt x="2254885" y="680453"/>
                  </a:lnTo>
                  <a:lnTo>
                    <a:pt x="2254885" y="666292"/>
                  </a:lnTo>
                  <a:lnTo>
                    <a:pt x="2026932" y="666292"/>
                  </a:lnTo>
                  <a:lnTo>
                    <a:pt x="2026932" y="457885"/>
                  </a:lnTo>
                  <a:lnTo>
                    <a:pt x="2255913" y="457885"/>
                  </a:lnTo>
                  <a:lnTo>
                    <a:pt x="2255913" y="443738"/>
                  </a:lnTo>
                  <a:lnTo>
                    <a:pt x="2026932" y="443738"/>
                  </a:lnTo>
                  <a:lnTo>
                    <a:pt x="2026932" y="237350"/>
                  </a:lnTo>
                  <a:lnTo>
                    <a:pt x="2256929" y="237350"/>
                  </a:lnTo>
                  <a:lnTo>
                    <a:pt x="2256929" y="698"/>
                  </a:lnTo>
                  <a:lnTo>
                    <a:pt x="2012759" y="685"/>
                  </a:lnTo>
                  <a:lnTo>
                    <a:pt x="2012759" y="237350"/>
                  </a:lnTo>
                  <a:lnTo>
                    <a:pt x="2012759" y="443738"/>
                  </a:lnTo>
                  <a:lnTo>
                    <a:pt x="2012759" y="1538122"/>
                  </a:lnTo>
                  <a:lnTo>
                    <a:pt x="1788706" y="1538122"/>
                  </a:lnTo>
                  <a:lnTo>
                    <a:pt x="1787791" y="1337043"/>
                  </a:lnTo>
                  <a:lnTo>
                    <a:pt x="2012759" y="1337043"/>
                  </a:lnTo>
                  <a:lnTo>
                    <a:pt x="2012759" y="1322882"/>
                  </a:lnTo>
                  <a:lnTo>
                    <a:pt x="1787715" y="1322882"/>
                  </a:lnTo>
                  <a:lnTo>
                    <a:pt x="1786788" y="1120000"/>
                  </a:lnTo>
                  <a:lnTo>
                    <a:pt x="2012759" y="1120000"/>
                  </a:lnTo>
                  <a:lnTo>
                    <a:pt x="2012759" y="1105865"/>
                  </a:lnTo>
                  <a:lnTo>
                    <a:pt x="1786724" y="1105865"/>
                  </a:lnTo>
                  <a:lnTo>
                    <a:pt x="1785785" y="901141"/>
                  </a:lnTo>
                  <a:lnTo>
                    <a:pt x="2012759" y="901141"/>
                  </a:lnTo>
                  <a:lnTo>
                    <a:pt x="2012759" y="886980"/>
                  </a:lnTo>
                  <a:lnTo>
                    <a:pt x="1785721" y="886980"/>
                  </a:lnTo>
                  <a:lnTo>
                    <a:pt x="1784769" y="680453"/>
                  </a:lnTo>
                  <a:lnTo>
                    <a:pt x="2012759" y="680453"/>
                  </a:lnTo>
                  <a:lnTo>
                    <a:pt x="2012759" y="666292"/>
                  </a:lnTo>
                  <a:lnTo>
                    <a:pt x="1784705" y="666292"/>
                  </a:lnTo>
                  <a:lnTo>
                    <a:pt x="1783740" y="457885"/>
                  </a:lnTo>
                  <a:lnTo>
                    <a:pt x="2012759" y="457885"/>
                  </a:lnTo>
                  <a:lnTo>
                    <a:pt x="2012759" y="443738"/>
                  </a:lnTo>
                  <a:lnTo>
                    <a:pt x="1783676" y="443738"/>
                  </a:lnTo>
                  <a:lnTo>
                    <a:pt x="1782724" y="237350"/>
                  </a:lnTo>
                  <a:lnTo>
                    <a:pt x="2012759" y="237350"/>
                  </a:lnTo>
                  <a:lnTo>
                    <a:pt x="2012759" y="685"/>
                  </a:lnTo>
                  <a:lnTo>
                    <a:pt x="1774545" y="685"/>
                  </a:lnTo>
                  <a:lnTo>
                    <a:pt x="1774545" y="1538122"/>
                  </a:lnTo>
                  <a:lnTo>
                    <a:pt x="1550492" y="1538122"/>
                  </a:lnTo>
                  <a:lnTo>
                    <a:pt x="1548650" y="1337043"/>
                  </a:lnTo>
                  <a:lnTo>
                    <a:pt x="1773631" y="1337043"/>
                  </a:lnTo>
                  <a:lnTo>
                    <a:pt x="1774545" y="1538122"/>
                  </a:lnTo>
                  <a:lnTo>
                    <a:pt x="1774545" y="685"/>
                  </a:lnTo>
                  <a:lnTo>
                    <a:pt x="1773555" y="685"/>
                  </a:lnTo>
                  <a:lnTo>
                    <a:pt x="1773555" y="1322882"/>
                  </a:lnTo>
                  <a:lnTo>
                    <a:pt x="1548523" y="1322882"/>
                  </a:lnTo>
                  <a:lnTo>
                    <a:pt x="1546656" y="1120000"/>
                  </a:lnTo>
                  <a:lnTo>
                    <a:pt x="1772627" y="1120000"/>
                  </a:lnTo>
                  <a:lnTo>
                    <a:pt x="1773555" y="1322882"/>
                  </a:lnTo>
                  <a:lnTo>
                    <a:pt x="1773555" y="685"/>
                  </a:lnTo>
                  <a:lnTo>
                    <a:pt x="1772564" y="685"/>
                  </a:lnTo>
                  <a:lnTo>
                    <a:pt x="1772564" y="1105865"/>
                  </a:lnTo>
                  <a:lnTo>
                    <a:pt x="1546529" y="1105865"/>
                  </a:lnTo>
                  <a:lnTo>
                    <a:pt x="1544650" y="901141"/>
                  </a:lnTo>
                  <a:lnTo>
                    <a:pt x="1771624" y="901141"/>
                  </a:lnTo>
                  <a:lnTo>
                    <a:pt x="1772564" y="1105865"/>
                  </a:lnTo>
                  <a:lnTo>
                    <a:pt x="1772564" y="685"/>
                  </a:lnTo>
                  <a:lnTo>
                    <a:pt x="1771561" y="685"/>
                  </a:lnTo>
                  <a:lnTo>
                    <a:pt x="1771561" y="886980"/>
                  </a:lnTo>
                  <a:lnTo>
                    <a:pt x="1544510" y="886980"/>
                  </a:lnTo>
                  <a:lnTo>
                    <a:pt x="1542618" y="680453"/>
                  </a:lnTo>
                  <a:lnTo>
                    <a:pt x="1770608" y="680453"/>
                  </a:lnTo>
                  <a:lnTo>
                    <a:pt x="1771561" y="886980"/>
                  </a:lnTo>
                  <a:lnTo>
                    <a:pt x="1771561" y="685"/>
                  </a:lnTo>
                  <a:lnTo>
                    <a:pt x="1770545" y="685"/>
                  </a:lnTo>
                  <a:lnTo>
                    <a:pt x="1770545" y="666292"/>
                  </a:lnTo>
                  <a:lnTo>
                    <a:pt x="1542491" y="666292"/>
                  </a:lnTo>
                  <a:lnTo>
                    <a:pt x="1540573" y="457885"/>
                  </a:lnTo>
                  <a:lnTo>
                    <a:pt x="1769579" y="457885"/>
                  </a:lnTo>
                  <a:lnTo>
                    <a:pt x="1770545" y="666292"/>
                  </a:lnTo>
                  <a:lnTo>
                    <a:pt x="1770545" y="685"/>
                  </a:lnTo>
                  <a:lnTo>
                    <a:pt x="1769516" y="685"/>
                  </a:lnTo>
                  <a:lnTo>
                    <a:pt x="1769516" y="443738"/>
                  </a:lnTo>
                  <a:lnTo>
                    <a:pt x="1540446" y="443738"/>
                  </a:lnTo>
                  <a:lnTo>
                    <a:pt x="1538541" y="237337"/>
                  </a:lnTo>
                  <a:lnTo>
                    <a:pt x="1768563" y="237350"/>
                  </a:lnTo>
                  <a:lnTo>
                    <a:pt x="1769516" y="443738"/>
                  </a:lnTo>
                  <a:lnTo>
                    <a:pt x="1769516" y="685"/>
                  </a:lnTo>
                  <a:lnTo>
                    <a:pt x="1536344" y="685"/>
                  </a:lnTo>
                  <a:lnTo>
                    <a:pt x="1536344" y="1538122"/>
                  </a:lnTo>
                  <a:lnTo>
                    <a:pt x="1312303" y="1538122"/>
                  </a:lnTo>
                  <a:lnTo>
                    <a:pt x="1309535" y="1337043"/>
                  </a:lnTo>
                  <a:lnTo>
                    <a:pt x="1534502" y="1337043"/>
                  </a:lnTo>
                  <a:lnTo>
                    <a:pt x="1536344" y="1538122"/>
                  </a:lnTo>
                  <a:lnTo>
                    <a:pt x="1536344" y="685"/>
                  </a:lnTo>
                  <a:lnTo>
                    <a:pt x="1534375" y="685"/>
                  </a:lnTo>
                  <a:lnTo>
                    <a:pt x="1534375" y="1322882"/>
                  </a:lnTo>
                  <a:lnTo>
                    <a:pt x="1309344" y="1322882"/>
                  </a:lnTo>
                  <a:lnTo>
                    <a:pt x="1306537" y="1120000"/>
                  </a:lnTo>
                  <a:lnTo>
                    <a:pt x="1532509" y="1120000"/>
                  </a:lnTo>
                  <a:lnTo>
                    <a:pt x="1534375" y="1322882"/>
                  </a:lnTo>
                  <a:lnTo>
                    <a:pt x="1534375" y="685"/>
                  </a:lnTo>
                  <a:lnTo>
                    <a:pt x="1532382" y="685"/>
                  </a:lnTo>
                  <a:lnTo>
                    <a:pt x="1532382" y="1105865"/>
                  </a:lnTo>
                  <a:lnTo>
                    <a:pt x="1306347" y="1105865"/>
                  </a:lnTo>
                  <a:lnTo>
                    <a:pt x="1303528" y="901141"/>
                  </a:lnTo>
                  <a:lnTo>
                    <a:pt x="1530502" y="901141"/>
                  </a:lnTo>
                  <a:lnTo>
                    <a:pt x="1532382" y="1105865"/>
                  </a:lnTo>
                  <a:lnTo>
                    <a:pt x="1532382" y="685"/>
                  </a:lnTo>
                  <a:lnTo>
                    <a:pt x="1530362" y="685"/>
                  </a:lnTo>
                  <a:lnTo>
                    <a:pt x="1530362" y="886980"/>
                  </a:lnTo>
                  <a:lnTo>
                    <a:pt x="1303337" y="886980"/>
                  </a:lnTo>
                  <a:lnTo>
                    <a:pt x="1300480" y="680453"/>
                  </a:lnTo>
                  <a:lnTo>
                    <a:pt x="1528470" y="680453"/>
                  </a:lnTo>
                  <a:lnTo>
                    <a:pt x="1530362" y="886980"/>
                  </a:lnTo>
                  <a:lnTo>
                    <a:pt x="1530362" y="685"/>
                  </a:lnTo>
                  <a:lnTo>
                    <a:pt x="1528343" y="685"/>
                  </a:lnTo>
                  <a:lnTo>
                    <a:pt x="1528343" y="666292"/>
                  </a:lnTo>
                  <a:lnTo>
                    <a:pt x="1300289" y="666292"/>
                  </a:lnTo>
                  <a:lnTo>
                    <a:pt x="1298155" y="511378"/>
                  </a:lnTo>
                  <a:lnTo>
                    <a:pt x="1298155" y="1538122"/>
                  </a:lnTo>
                  <a:lnTo>
                    <a:pt x="1074127" y="1538122"/>
                  </a:lnTo>
                  <a:lnTo>
                    <a:pt x="1070432" y="1337043"/>
                  </a:lnTo>
                  <a:lnTo>
                    <a:pt x="1295387" y="1337043"/>
                  </a:lnTo>
                  <a:lnTo>
                    <a:pt x="1298155" y="1538122"/>
                  </a:lnTo>
                  <a:lnTo>
                    <a:pt x="1298155" y="511378"/>
                  </a:lnTo>
                  <a:lnTo>
                    <a:pt x="1297419" y="457885"/>
                  </a:lnTo>
                  <a:lnTo>
                    <a:pt x="1526425" y="457885"/>
                  </a:lnTo>
                  <a:lnTo>
                    <a:pt x="1528343" y="666292"/>
                  </a:lnTo>
                  <a:lnTo>
                    <a:pt x="1528343" y="685"/>
                  </a:lnTo>
                  <a:lnTo>
                    <a:pt x="1526298" y="685"/>
                  </a:lnTo>
                  <a:lnTo>
                    <a:pt x="1526298" y="443738"/>
                  </a:lnTo>
                  <a:lnTo>
                    <a:pt x="1297228" y="443738"/>
                  </a:lnTo>
                  <a:lnTo>
                    <a:pt x="1295196" y="296964"/>
                  </a:lnTo>
                  <a:lnTo>
                    <a:pt x="1295196" y="1322882"/>
                  </a:lnTo>
                  <a:lnTo>
                    <a:pt x="1070178" y="1322882"/>
                  </a:lnTo>
                  <a:lnTo>
                    <a:pt x="1066444" y="1120000"/>
                  </a:lnTo>
                  <a:lnTo>
                    <a:pt x="1292390" y="1120000"/>
                  </a:lnTo>
                  <a:lnTo>
                    <a:pt x="1295196" y="1322882"/>
                  </a:lnTo>
                  <a:lnTo>
                    <a:pt x="1295196" y="296964"/>
                  </a:lnTo>
                  <a:lnTo>
                    <a:pt x="1294371" y="237324"/>
                  </a:lnTo>
                  <a:lnTo>
                    <a:pt x="1524393" y="237337"/>
                  </a:lnTo>
                  <a:lnTo>
                    <a:pt x="1526298" y="443738"/>
                  </a:lnTo>
                  <a:lnTo>
                    <a:pt x="1526298" y="685"/>
                  </a:lnTo>
                  <a:lnTo>
                    <a:pt x="1292199" y="673"/>
                  </a:lnTo>
                  <a:lnTo>
                    <a:pt x="1292199" y="1105865"/>
                  </a:lnTo>
                  <a:lnTo>
                    <a:pt x="1066190" y="1105865"/>
                  </a:lnTo>
                  <a:lnTo>
                    <a:pt x="1062418" y="901141"/>
                  </a:lnTo>
                  <a:lnTo>
                    <a:pt x="1289380" y="901141"/>
                  </a:lnTo>
                  <a:lnTo>
                    <a:pt x="1292199" y="1105865"/>
                  </a:lnTo>
                  <a:lnTo>
                    <a:pt x="1292199" y="673"/>
                  </a:lnTo>
                  <a:lnTo>
                    <a:pt x="1289177" y="673"/>
                  </a:lnTo>
                  <a:lnTo>
                    <a:pt x="1289177" y="886980"/>
                  </a:lnTo>
                  <a:lnTo>
                    <a:pt x="1062164" y="886980"/>
                  </a:lnTo>
                  <a:lnTo>
                    <a:pt x="1059967" y="767486"/>
                  </a:lnTo>
                  <a:lnTo>
                    <a:pt x="1059967" y="1538122"/>
                  </a:lnTo>
                  <a:lnTo>
                    <a:pt x="835926" y="1538122"/>
                  </a:lnTo>
                  <a:lnTo>
                    <a:pt x="831303" y="1337043"/>
                  </a:lnTo>
                  <a:lnTo>
                    <a:pt x="1056271" y="1337043"/>
                  </a:lnTo>
                  <a:lnTo>
                    <a:pt x="1059967" y="1538122"/>
                  </a:lnTo>
                  <a:lnTo>
                    <a:pt x="1059967" y="767486"/>
                  </a:lnTo>
                  <a:lnTo>
                    <a:pt x="1058367" y="680453"/>
                  </a:lnTo>
                  <a:lnTo>
                    <a:pt x="1286332" y="680453"/>
                  </a:lnTo>
                  <a:lnTo>
                    <a:pt x="1289177" y="886980"/>
                  </a:lnTo>
                  <a:lnTo>
                    <a:pt x="1289177" y="673"/>
                  </a:lnTo>
                  <a:lnTo>
                    <a:pt x="1286141" y="673"/>
                  </a:lnTo>
                  <a:lnTo>
                    <a:pt x="1286141" y="666292"/>
                  </a:lnTo>
                  <a:lnTo>
                    <a:pt x="1058100" y="666292"/>
                  </a:lnTo>
                  <a:lnTo>
                    <a:pt x="1056005" y="552056"/>
                  </a:lnTo>
                  <a:lnTo>
                    <a:pt x="1056005" y="1322882"/>
                  </a:lnTo>
                  <a:lnTo>
                    <a:pt x="830986" y="1322882"/>
                  </a:lnTo>
                  <a:lnTo>
                    <a:pt x="826325" y="1120000"/>
                  </a:lnTo>
                  <a:lnTo>
                    <a:pt x="1052283" y="1120000"/>
                  </a:lnTo>
                  <a:lnTo>
                    <a:pt x="1056005" y="1322882"/>
                  </a:lnTo>
                  <a:lnTo>
                    <a:pt x="1056005" y="552056"/>
                  </a:lnTo>
                  <a:lnTo>
                    <a:pt x="1054277" y="457885"/>
                  </a:lnTo>
                  <a:lnTo>
                    <a:pt x="1283271" y="457885"/>
                  </a:lnTo>
                  <a:lnTo>
                    <a:pt x="1286141" y="666292"/>
                  </a:lnTo>
                  <a:lnTo>
                    <a:pt x="1286141" y="673"/>
                  </a:lnTo>
                  <a:lnTo>
                    <a:pt x="1283068" y="673"/>
                  </a:lnTo>
                  <a:lnTo>
                    <a:pt x="1283068" y="443738"/>
                  </a:lnTo>
                  <a:lnTo>
                    <a:pt x="1054011" y="443738"/>
                  </a:lnTo>
                  <a:lnTo>
                    <a:pt x="1052017" y="334987"/>
                  </a:lnTo>
                  <a:lnTo>
                    <a:pt x="1052017" y="1105865"/>
                  </a:lnTo>
                  <a:lnTo>
                    <a:pt x="825995" y="1105865"/>
                  </a:lnTo>
                  <a:lnTo>
                    <a:pt x="821766" y="921613"/>
                  </a:lnTo>
                  <a:lnTo>
                    <a:pt x="821766" y="1538122"/>
                  </a:lnTo>
                  <a:lnTo>
                    <a:pt x="597725" y="1538122"/>
                  </a:lnTo>
                  <a:lnTo>
                    <a:pt x="592175" y="1337043"/>
                  </a:lnTo>
                  <a:lnTo>
                    <a:pt x="817143" y="1337043"/>
                  </a:lnTo>
                  <a:lnTo>
                    <a:pt x="821766" y="1538122"/>
                  </a:lnTo>
                  <a:lnTo>
                    <a:pt x="821766" y="921613"/>
                  </a:lnTo>
                  <a:lnTo>
                    <a:pt x="821296" y="901141"/>
                  </a:lnTo>
                  <a:lnTo>
                    <a:pt x="1048258" y="901141"/>
                  </a:lnTo>
                  <a:lnTo>
                    <a:pt x="1052017" y="1105865"/>
                  </a:lnTo>
                  <a:lnTo>
                    <a:pt x="1052017" y="334987"/>
                  </a:lnTo>
                  <a:lnTo>
                    <a:pt x="1050226" y="237312"/>
                  </a:lnTo>
                  <a:lnTo>
                    <a:pt x="1280223" y="237324"/>
                  </a:lnTo>
                  <a:lnTo>
                    <a:pt x="1283068" y="443738"/>
                  </a:lnTo>
                  <a:lnTo>
                    <a:pt x="1283068" y="673"/>
                  </a:lnTo>
                  <a:lnTo>
                    <a:pt x="1048004" y="673"/>
                  </a:lnTo>
                  <a:lnTo>
                    <a:pt x="1048004" y="886980"/>
                  </a:lnTo>
                  <a:lnTo>
                    <a:pt x="820966" y="886980"/>
                  </a:lnTo>
                  <a:lnTo>
                    <a:pt x="816825" y="706970"/>
                  </a:lnTo>
                  <a:lnTo>
                    <a:pt x="816825" y="1322882"/>
                  </a:lnTo>
                  <a:lnTo>
                    <a:pt x="591794" y="1322882"/>
                  </a:lnTo>
                  <a:lnTo>
                    <a:pt x="586193" y="1120000"/>
                  </a:lnTo>
                  <a:lnTo>
                    <a:pt x="812165" y="1120000"/>
                  </a:lnTo>
                  <a:lnTo>
                    <a:pt x="816825" y="1322882"/>
                  </a:lnTo>
                  <a:lnTo>
                    <a:pt x="816825" y="706970"/>
                  </a:lnTo>
                  <a:lnTo>
                    <a:pt x="816216" y="680453"/>
                  </a:lnTo>
                  <a:lnTo>
                    <a:pt x="1044206" y="680453"/>
                  </a:lnTo>
                  <a:lnTo>
                    <a:pt x="1048004" y="886980"/>
                  </a:lnTo>
                  <a:lnTo>
                    <a:pt x="1048004" y="673"/>
                  </a:lnTo>
                  <a:lnTo>
                    <a:pt x="1043940" y="673"/>
                  </a:lnTo>
                  <a:lnTo>
                    <a:pt x="1043940" y="666292"/>
                  </a:lnTo>
                  <a:lnTo>
                    <a:pt x="815898" y="666292"/>
                  </a:lnTo>
                  <a:lnTo>
                    <a:pt x="811834" y="489407"/>
                  </a:lnTo>
                  <a:lnTo>
                    <a:pt x="811834" y="1105865"/>
                  </a:lnTo>
                  <a:lnTo>
                    <a:pt x="585800" y="1105865"/>
                  </a:lnTo>
                  <a:lnTo>
                    <a:pt x="583552" y="1024255"/>
                  </a:lnTo>
                  <a:lnTo>
                    <a:pt x="583552" y="1538122"/>
                  </a:lnTo>
                  <a:lnTo>
                    <a:pt x="359537" y="1538122"/>
                  </a:lnTo>
                  <a:lnTo>
                    <a:pt x="353060" y="1337043"/>
                  </a:lnTo>
                  <a:lnTo>
                    <a:pt x="578015" y="1337043"/>
                  </a:lnTo>
                  <a:lnTo>
                    <a:pt x="583552" y="1538122"/>
                  </a:lnTo>
                  <a:lnTo>
                    <a:pt x="583552" y="1024255"/>
                  </a:lnTo>
                  <a:lnTo>
                    <a:pt x="580161" y="901141"/>
                  </a:lnTo>
                  <a:lnTo>
                    <a:pt x="807135" y="901141"/>
                  </a:lnTo>
                  <a:lnTo>
                    <a:pt x="811834" y="1105865"/>
                  </a:lnTo>
                  <a:lnTo>
                    <a:pt x="811834" y="489407"/>
                  </a:lnTo>
                  <a:lnTo>
                    <a:pt x="811110" y="457885"/>
                  </a:lnTo>
                  <a:lnTo>
                    <a:pt x="1040104" y="457885"/>
                  </a:lnTo>
                  <a:lnTo>
                    <a:pt x="1043940" y="666292"/>
                  </a:lnTo>
                  <a:lnTo>
                    <a:pt x="1043940" y="673"/>
                  </a:lnTo>
                  <a:lnTo>
                    <a:pt x="1039850" y="673"/>
                  </a:lnTo>
                  <a:lnTo>
                    <a:pt x="1039850" y="443738"/>
                  </a:lnTo>
                  <a:lnTo>
                    <a:pt x="810780" y="443738"/>
                  </a:lnTo>
                  <a:lnTo>
                    <a:pt x="806805" y="270510"/>
                  </a:lnTo>
                  <a:lnTo>
                    <a:pt x="806805" y="886980"/>
                  </a:lnTo>
                  <a:lnTo>
                    <a:pt x="579767" y="886980"/>
                  </a:lnTo>
                  <a:lnTo>
                    <a:pt x="577621" y="809078"/>
                  </a:lnTo>
                  <a:lnTo>
                    <a:pt x="577621" y="1322882"/>
                  </a:lnTo>
                  <a:lnTo>
                    <a:pt x="352615" y="1322882"/>
                  </a:lnTo>
                  <a:lnTo>
                    <a:pt x="346087" y="1120000"/>
                  </a:lnTo>
                  <a:lnTo>
                    <a:pt x="572020" y="1120000"/>
                  </a:lnTo>
                  <a:lnTo>
                    <a:pt x="577621" y="1322882"/>
                  </a:lnTo>
                  <a:lnTo>
                    <a:pt x="577621" y="809078"/>
                  </a:lnTo>
                  <a:lnTo>
                    <a:pt x="574078" y="680453"/>
                  </a:lnTo>
                  <a:lnTo>
                    <a:pt x="802068" y="680453"/>
                  </a:lnTo>
                  <a:lnTo>
                    <a:pt x="806805" y="886980"/>
                  </a:lnTo>
                  <a:lnTo>
                    <a:pt x="806805" y="270510"/>
                  </a:lnTo>
                  <a:lnTo>
                    <a:pt x="806043" y="237299"/>
                  </a:lnTo>
                  <a:lnTo>
                    <a:pt x="1036053" y="237312"/>
                  </a:lnTo>
                  <a:lnTo>
                    <a:pt x="1039850" y="443738"/>
                  </a:lnTo>
                  <a:lnTo>
                    <a:pt x="1039850" y="673"/>
                  </a:lnTo>
                  <a:lnTo>
                    <a:pt x="801738" y="673"/>
                  </a:lnTo>
                  <a:lnTo>
                    <a:pt x="801738" y="666292"/>
                  </a:lnTo>
                  <a:lnTo>
                    <a:pt x="573684" y="666292"/>
                  </a:lnTo>
                  <a:lnTo>
                    <a:pt x="571639" y="592061"/>
                  </a:lnTo>
                  <a:lnTo>
                    <a:pt x="571639" y="1105865"/>
                  </a:lnTo>
                  <a:lnTo>
                    <a:pt x="345630" y="1105865"/>
                  </a:lnTo>
                  <a:lnTo>
                    <a:pt x="345363" y="1097584"/>
                  </a:lnTo>
                  <a:lnTo>
                    <a:pt x="345363" y="1538122"/>
                  </a:lnTo>
                  <a:lnTo>
                    <a:pt x="121335" y="1538122"/>
                  </a:lnTo>
                  <a:lnTo>
                    <a:pt x="113944" y="1337043"/>
                  </a:lnTo>
                  <a:lnTo>
                    <a:pt x="338899" y="1337043"/>
                  </a:lnTo>
                  <a:lnTo>
                    <a:pt x="345363" y="1538122"/>
                  </a:lnTo>
                  <a:lnTo>
                    <a:pt x="345363" y="1097584"/>
                  </a:lnTo>
                  <a:lnTo>
                    <a:pt x="339039" y="901141"/>
                  </a:lnTo>
                  <a:lnTo>
                    <a:pt x="566000" y="901141"/>
                  </a:lnTo>
                  <a:lnTo>
                    <a:pt x="571639" y="1105865"/>
                  </a:lnTo>
                  <a:lnTo>
                    <a:pt x="571639" y="592061"/>
                  </a:lnTo>
                  <a:lnTo>
                    <a:pt x="567944" y="457885"/>
                  </a:lnTo>
                  <a:lnTo>
                    <a:pt x="796950" y="457885"/>
                  </a:lnTo>
                  <a:lnTo>
                    <a:pt x="801738" y="666292"/>
                  </a:lnTo>
                  <a:lnTo>
                    <a:pt x="801738" y="673"/>
                  </a:lnTo>
                  <a:lnTo>
                    <a:pt x="796620" y="673"/>
                  </a:lnTo>
                  <a:lnTo>
                    <a:pt x="796620" y="443738"/>
                  </a:lnTo>
                  <a:lnTo>
                    <a:pt x="567550" y="443738"/>
                  </a:lnTo>
                  <a:lnTo>
                    <a:pt x="565607" y="373240"/>
                  </a:lnTo>
                  <a:lnTo>
                    <a:pt x="565607" y="886980"/>
                  </a:lnTo>
                  <a:lnTo>
                    <a:pt x="338582" y="886980"/>
                  </a:lnTo>
                  <a:lnTo>
                    <a:pt x="338442" y="882637"/>
                  </a:lnTo>
                  <a:lnTo>
                    <a:pt x="338442" y="1322882"/>
                  </a:lnTo>
                  <a:lnTo>
                    <a:pt x="113423" y="1322882"/>
                  </a:lnTo>
                  <a:lnTo>
                    <a:pt x="105968" y="1120000"/>
                  </a:lnTo>
                  <a:lnTo>
                    <a:pt x="331914" y="1120000"/>
                  </a:lnTo>
                  <a:lnTo>
                    <a:pt x="338442" y="1322882"/>
                  </a:lnTo>
                  <a:lnTo>
                    <a:pt x="338442" y="882637"/>
                  </a:lnTo>
                  <a:lnTo>
                    <a:pt x="331939" y="680453"/>
                  </a:lnTo>
                  <a:lnTo>
                    <a:pt x="559917" y="680453"/>
                  </a:lnTo>
                  <a:lnTo>
                    <a:pt x="565607" y="886980"/>
                  </a:lnTo>
                  <a:lnTo>
                    <a:pt x="565607" y="373240"/>
                  </a:lnTo>
                  <a:lnTo>
                    <a:pt x="561860" y="237286"/>
                  </a:lnTo>
                  <a:lnTo>
                    <a:pt x="791883" y="237299"/>
                  </a:lnTo>
                  <a:lnTo>
                    <a:pt x="796620" y="443738"/>
                  </a:lnTo>
                  <a:lnTo>
                    <a:pt x="796620" y="673"/>
                  </a:lnTo>
                  <a:lnTo>
                    <a:pt x="559523" y="660"/>
                  </a:lnTo>
                  <a:lnTo>
                    <a:pt x="559523" y="666292"/>
                  </a:lnTo>
                  <a:lnTo>
                    <a:pt x="331482" y="666292"/>
                  </a:lnTo>
                  <a:lnTo>
                    <a:pt x="331457" y="665505"/>
                  </a:lnTo>
                  <a:lnTo>
                    <a:pt x="331457" y="1105865"/>
                  </a:lnTo>
                  <a:lnTo>
                    <a:pt x="105448" y="1105865"/>
                  </a:lnTo>
                  <a:lnTo>
                    <a:pt x="97917" y="901141"/>
                  </a:lnTo>
                  <a:lnTo>
                    <a:pt x="324878" y="901141"/>
                  </a:lnTo>
                  <a:lnTo>
                    <a:pt x="331457" y="1105865"/>
                  </a:lnTo>
                  <a:lnTo>
                    <a:pt x="331457" y="665505"/>
                  </a:lnTo>
                  <a:lnTo>
                    <a:pt x="324777" y="457885"/>
                  </a:lnTo>
                  <a:lnTo>
                    <a:pt x="553783" y="457885"/>
                  </a:lnTo>
                  <a:lnTo>
                    <a:pt x="559523" y="666292"/>
                  </a:lnTo>
                  <a:lnTo>
                    <a:pt x="559523" y="660"/>
                  </a:lnTo>
                  <a:lnTo>
                    <a:pt x="553389" y="660"/>
                  </a:lnTo>
                  <a:lnTo>
                    <a:pt x="553389" y="443738"/>
                  </a:lnTo>
                  <a:lnTo>
                    <a:pt x="324421" y="443738"/>
                  </a:lnTo>
                  <a:lnTo>
                    <a:pt x="324421" y="886980"/>
                  </a:lnTo>
                  <a:lnTo>
                    <a:pt x="97396" y="886980"/>
                  </a:lnTo>
                  <a:lnTo>
                    <a:pt x="89801" y="680453"/>
                  </a:lnTo>
                  <a:lnTo>
                    <a:pt x="317779" y="680453"/>
                  </a:lnTo>
                  <a:lnTo>
                    <a:pt x="324421" y="886980"/>
                  </a:lnTo>
                  <a:lnTo>
                    <a:pt x="324421" y="443738"/>
                  </a:lnTo>
                  <a:lnTo>
                    <a:pt x="317690" y="237274"/>
                  </a:lnTo>
                  <a:lnTo>
                    <a:pt x="547700" y="237286"/>
                  </a:lnTo>
                  <a:lnTo>
                    <a:pt x="553389" y="443738"/>
                  </a:lnTo>
                  <a:lnTo>
                    <a:pt x="553389" y="660"/>
                  </a:lnTo>
                  <a:lnTo>
                    <a:pt x="317322" y="660"/>
                  </a:lnTo>
                  <a:lnTo>
                    <a:pt x="317322" y="666292"/>
                  </a:lnTo>
                  <a:lnTo>
                    <a:pt x="89281" y="666292"/>
                  </a:lnTo>
                  <a:lnTo>
                    <a:pt x="81622" y="457885"/>
                  </a:lnTo>
                  <a:lnTo>
                    <a:pt x="310616" y="457885"/>
                  </a:lnTo>
                  <a:lnTo>
                    <a:pt x="317322" y="666292"/>
                  </a:lnTo>
                  <a:lnTo>
                    <a:pt x="317322" y="660"/>
                  </a:lnTo>
                  <a:lnTo>
                    <a:pt x="310159" y="660"/>
                  </a:lnTo>
                  <a:lnTo>
                    <a:pt x="310159" y="443738"/>
                  </a:lnTo>
                  <a:lnTo>
                    <a:pt x="81102" y="443738"/>
                  </a:lnTo>
                  <a:lnTo>
                    <a:pt x="73520" y="237261"/>
                  </a:lnTo>
                  <a:lnTo>
                    <a:pt x="303530" y="237274"/>
                  </a:lnTo>
                  <a:lnTo>
                    <a:pt x="310159" y="443738"/>
                  </a:lnTo>
                  <a:lnTo>
                    <a:pt x="310159" y="660"/>
                  </a:lnTo>
                  <a:lnTo>
                    <a:pt x="0" y="647"/>
                  </a:lnTo>
                  <a:lnTo>
                    <a:pt x="0" y="219290"/>
                  </a:lnTo>
                  <a:lnTo>
                    <a:pt x="0" y="233451"/>
                  </a:lnTo>
                  <a:lnTo>
                    <a:pt x="0" y="237248"/>
                  </a:lnTo>
                  <a:lnTo>
                    <a:pt x="59347" y="237261"/>
                  </a:lnTo>
                  <a:lnTo>
                    <a:pt x="66941" y="443738"/>
                  </a:lnTo>
                  <a:lnTo>
                    <a:pt x="0" y="443738"/>
                  </a:lnTo>
                  <a:lnTo>
                    <a:pt x="0" y="457885"/>
                  </a:lnTo>
                  <a:lnTo>
                    <a:pt x="67462" y="457885"/>
                  </a:lnTo>
                  <a:lnTo>
                    <a:pt x="75120" y="666292"/>
                  </a:lnTo>
                  <a:lnTo>
                    <a:pt x="0" y="666292"/>
                  </a:lnTo>
                  <a:lnTo>
                    <a:pt x="0" y="680453"/>
                  </a:lnTo>
                  <a:lnTo>
                    <a:pt x="75641" y="680453"/>
                  </a:lnTo>
                  <a:lnTo>
                    <a:pt x="83235" y="886980"/>
                  </a:lnTo>
                  <a:lnTo>
                    <a:pt x="0" y="886980"/>
                  </a:lnTo>
                  <a:lnTo>
                    <a:pt x="0" y="901141"/>
                  </a:lnTo>
                  <a:lnTo>
                    <a:pt x="83756" y="901141"/>
                  </a:lnTo>
                  <a:lnTo>
                    <a:pt x="91274" y="1105865"/>
                  </a:lnTo>
                  <a:lnTo>
                    <a:pt x="0" y="1105865"/>
                  </a:lnTo>
                  <a:lnTo>
                    <a:pt x="0" y="1120000"/>
                  </a:lnTo>
                  <a:lnTo>
                    <a:pt x="91795" y="1120000"/>
                  </a:lnTo>
                  <a:lnTo>
                    <a:pt x="99263" y="1322882"/>
                  </a:lnTo>
                  <a:lnTo>
                    <a:pt x="0" y="1322882"/>
                  </a:lnTo>
                  <a:lnTo>
                    <a:pt x="0" y="1337043"/>
                  </a:lnTo>
                  <a:lnTo>
                    <a:pt x="99783" y="1337043"/>
                  </a:lnTo>
                  <a:lnTo>
                    <a:pt x="107175" y="1538122"/>
                  </a:lnTo>
                  <a:lnTo>
                    <a:pt x="0" y="1538122"/>
                  </a:lnTo>
                  <a:lnTo>
                    <a:pt x="0" y="1552282"/>
                  </a:lnTo>
                  <a:lnTo>
                    <a:pt x="107696" y="1552282"/>
                  </a:lnTo>
                  <a:lnTo>
                    <a:pt x="113284" y="1704251"/>
                  </a:lnTo>
                  <a:lnTo>
                    <a:pt x="127444" y="1704251"/>
                  </a:lnTo>
                  <a:lnTo>
                    <a:pt x="121856" y="1552282"/>
                  </a:lnTo>
                  <a:lnTo>
                    <a:pt x="345821" y="1552282"/>
                  </a:lnTo>
                  <a:lnTo>
                    <a:pt x="350710" y="1704251"/>
                  </a:lnTo>
                  <a:lnTo>
                    <a:pt x="364883" y="1704251"/>
                  </a:lnTo>
                  <a:lnTo>
                    <a:pt x="359994" y="1552282"/>
                  </a:lnTo>
                  <a:lnTo>
                    <a:pt x="583946" y="1552282"/>
                  </a:lnTo>
                  <a:lnTo>
                    <a:pt x="588137" y="1704251"/>
                  </a:lnTo>
                  <a:lnTo>
                    <a:pt x="602310" y="1704251"/>
                  </a:lnTo>
                  <a:lnTo>
                    <a:pt x="598119" y="1552282"/>
                  </a:lnTo>
                  <a:lnTo>
                    <a:pt x="822096" y="1552282"/>
                  </a:lnTo>
                  <a:lnTo>
                    <a:pt x="825588" y="1704251"/>
                  </a:lnTo>
                  <a:lnTo>
                    <a:pt x="839749" y="1704251"/>
                  </a:lnTo>
                  <a:lnTo>
                    <a:pt x="836256" y="1552282"/>
                  </a:lnTo>
                  <a:lnTo>
                    <a:pt x="1060234" y="1552282"/>
                  </a:lnTo>
                  <a:lnTo>
                    <a:pt x="1063028" y="1704251"/>
                  </a:lnTo>
                  <a:lnTo>
                    <a:pt x="1077188" y="1704251"/>
                  </a:lnTo>
                  <a:lnTo>
                    <a:pt x="1074394" y="1552282"/>
                  </a:lnTo>
                  <a:lnTo>
                    <a:pt x="1298359" y="1552282"/>
                  </a:lnTo>
                  <a:lnTo>
                    <a:pt x="1300454" y="1704251"/>
                  </a:lnTo>
                  <a:lnTo>
                    <a:pt x="1314602" y="1704251"/>
                  </a:lnTo>
                  <a:lnTo>
                    <a:pt x="1312506" y="1552282"/>
                  </a:lnTo>
                  <a:lnTo>
                    <a:pt x="1536484" y="1552282"/>
                  </a:lnTo>
                  <a:lnTo>
                    <a:pt x="1537881" y="1704251"/>
                  </a:lnTo>
                  <a:lnTo>
                    <a:pt x="1552028" y="1704251"/>
                  </a:lnTo>
                  <a:lnTo>
                    <a:pt x="1550631" y="1552282"/>
                  </a:lnTo>
                  <a:lnTo>
                    <a:pt x="1774609" y="1552282"/>
                  </a:lnTo>
                  <a:lnTo>
                    <a:pt x="1775320" y="1704251"/>
                  </a:lnTo>
                  <a:lnTo>
                    <a:pt x="1789480" y="1704251"/>
                  </a:lnTo>
                  <a:lnTo>
                    <a:pt x="1788769" y="1552282"/>
                  </a:lnTo>
                  <a:lnTo>
                    <a:pt x="2012759" y="1552282"/>
                  </a:lnTo>
                  <a:lnTo>
                    <a:pt x="2012759" y="1704251"/>
                  </a:lnTo>
                  <a:lnTo>
                    <a:pt x="2026932" y="1704251"/>
                  </a:lnTo>
                  <a:lnTo>
                    <a:pt x="2026932" y="1552282"/>
                  </a:lnTo>
                  <a:lnTo>
                    <a:pt x="2250884" y="1552282"/>
                  </a:lnTo>
                  <a:lnTo>
                    <a:pt x="2250186" y="1704251"/>
                  </a:lnTo>
                  <a:lnTo>
                    <a:pt x="2264346" y="1704251"/>
                  </a:lnTo>
                  <a:lnTo>
                    <a:pt x="2265045" y="1552282"/>
                  </a:lnTo>
                  <a:lnTo>
                    <a:pt x="2489009" y="1552282"/>
                  </a:lnTo>
                  <a:lnTo>
                    <a:pt x="2487625" y="1704251"/>
                  </a:lnTo>
                  <a:lnTo>
                    <a:pt x="2501785" y="1704251"/>
                  </a:lnTo>
                  <a:lnTo>
                    <a:pt x="2503170" y="1552282"/>
                  </a:lnTo>
                  <a:lnTo>
                    <a:pt x="2727134" y="1552282"/>
                  </a:lnTo>
                  <a:lnTo>
                    <a:pt x="2725051" y="1704251"/>
                  </a:lnTo>
                  <a:lnTo>
                    <a:pt x="2739212" y="1704251"/>
                  </a:lnTo>
                  <a:lnTo>
                    <a:pt x="2741295" y="1552282"/>
                  </a:lnTo>
                  <a:lnTo>
                    <a:pt x="2965259" y="1552282"/>
                  </a:lnTo>
                  <a:lnTo>
                    <a:pt x="2962478" y="1704251"/>
                  </a:lnTo>
                  <a:lnTo>
                    <a:pt x="2976638" y="1704251"/>
                  </a:lnTo>
                  <a:lnTo>
                    <a:pt x="2979420" y="1552282"/>
                  </a:lnTo>
                  <a:lnTo>
                    <a:pt x="3203410" y="1552282"/>
                  </a:lnTo>
                  <a:lnTo>
                    <a:pt x="3199930" y="1704251"/>
                  </a:lnTo>
                  <a:lnTo>
                    <a:pt x="3214078" y="1704251"/>
                  </a:lnTo>
                  <a:lnTo>
                    <a:pt x="3217557" y="1552282"/>
                  </a:lnTo>
                  <a:lnTo>
                    <a:pt x="3441547" y="1552282"/>
                  </a:lnTo>
                  <a:lnTo>
                    <a:pt x="3437369" y="1704251"/>
                  </a:lnTo>
                  <a:lnTo>
                    <a:pt x="3451517" y="1704251"/>
                  </a:lnTo>
                  <a:lnTo>
                    <a:pt x="3455695" y="1552282"/>
                  </a:lnTo>
                  <a:lnTo>
                    <a:pt x="3679672" y="1552282"/>
                  </a:lnTo>
                  <a:lnTo>
                    <a:pt x="3674795" y="1704251"/>
                  </a:lnTo>
                  <a:lnTo>
                    <a:pt x="3688943" y="1704251"/>
                  </a:lnTo>
                  <a:lnTo>
                    <a:pt x="3693820" y="1552282"/>
                  </a:lnTo>
                  <a:lnTo>
                    <a:pt x="3917797" y="1552282"/>
                  </a:lnTo>
                  <a:lnTo>
                    <a:pt x="3912222" y="1704251"/>
                  </a:lnTo>
                  <a:lnTo>
                    <a:pt x="3926382" y="1704251"/>
                  </a:lnTo>
                  <a:lnTo>
                    <a:pt x="3931958" y="1552282"/>
                  </a:lnTo>
                  <a:lnTo>
                    <a:pt x="4155922" y="1552282"/>
                  </a:lnTo>
                  <a:lnTo>
                    <a:pt x="4149648" y="1704251"/>
                  </a:lnTo>
                  <a:lnTo>
                    <a:pt x="4163822" y="1704251"/>
                  </a:lnTo>
                  <a:lnTo>
                    <a:pt x="4170095" y="1552282"/>
                  </a:lnTo>
                  <a:lnTo>
                    <a:pt x="4394060" y="1552282"/>
                  </a:lnTo>
                  <a:lnTo>
                    <a:pt x="4387088" y="1704251"/>
                  </a:lnTo>
                  <a:lnTo>
                    <a:pt x="4401274" y="1704251"/>
                  </a:lnTo>
                  <a:lnTo>
                    <a:pt x="4408246" y="1552282"/>
                  </a:lnTo>
                  <a:lnTo>
                    <a:pt x="4632198" y="1552282"/>
                  </a:lnTo>
                  <a:lnTo>
                    <a:pt x="4624527" y="1704251"/>
                  </a:lnTo>
                  <a:lnTo>
                    <a:pt x="4638713" y="1704251"/>
                  </a:lnTo>
                  <a:lnTo>
                    <a:pt x="4646384" y="1552282"/>
                  </a:lnTo>
                  <a:lnTo>
                    <a:pt x="4870323" y="1552282"/>
                  </a:lnTo>
                  <a:lnTo>
                    <a:pt x="4861953" y="1704251"/>
                  </a:lnTo>
                  <a:lnTo>
                    <a:pt x="4876139" y="1704251"/>
                  </a:lnTo>
                  <a:lnTo>
                    <a:pt x="4884509" y="1552282"/>
                  </a:lnTo>
                  <a:lnTo>
                    <a:pt x="5108460" y="1552282"/>
                  </a:lnTo>
                  <a:lnTo>
                    <a:pt x="5099393" y="1704251"/>
                  </a:lnTo>
                  <a:lnTo>
                    <a:pt x="5113566" y="1704251"/>
                  </a:lnTo>
                  <a:lnTo>
                    <a:pt x="5122634" y="1552282"/>
                  </a:lnTo>
                  <a:lnTo>
                    <a:pt x="5296916" y="1552282"/>
                  </a:lnTo>
                  <a:lnTo>
                    <a:pt x="5287950" y="1704251"/>
                  </a:lnTo>
                  <a:lnTo>
                    <a:pt x="5336819" y="1704251"/>
                  </a:lnTo>
                  <a:lnTo>
                    <a:pt x="5351005" y="1704251"/>
                  </a:lnTo>
                  <a:lnTo>
                    <a:pt x="5367439" y="1704251"/>
                  </a:lnTo>
                  <a:lnTo>
                    <a:pt x="5381637" y="1704251"/>
                  </a:lnTo>
                  <a:lnTo>
                    <a:pt x="5406453" y="1704251"/>
                  </a:lnTo>
                  <a:lnTo>
                    <a:pt x="5410339" y="1638388"/>
                  </a:lnTo>
                  <a:lnTo>
                    <a:pt x="5501525" y="1655800"/>
                  </a:lnTo>
                  <a:lnTo>
                    <a:pt x="5498985" y="1704251"/>
                  </a:lnTo>
                  <a:lnTo>
                    <a:pt x="5513159" y="1704251"/>
                  </a:lnTo>
                  <a:lnTo>
                    <a:pt x="5515559" y="1658480"/>
                  </a:lnTo>
                  <a:lnTo>
                    <a:pt x="5634977" y="1681276"/>
                  </a:lnTo>
                  <a:lnTo>
                    <a:pt x="5634190" y="1704251"/>
                  </a:lnTo>
                  <a:lnTo>
                    <a:pt x="5648363" y="1704251"/>
                  </a:lnTo>
                  <a:lnTo>
                    <a:pt x="5649049" y="1683969"/>
                  </a:lnTo>
                  <a:lnTo>
                    <a:pt x="5755398" y="1704251"/>
                  </a:lnTo>
                  <a:lnTo>
                    <a:pt x="5773178" y="1704251"/>
                  </a:lnTo>
                  <a:lnTo>
                    <a:pt x="5787326" y="1704251"/>
                  </a:lnTo>
                  <a:lnTo>
                    <a:pt x="5830913" y="1704251"/>
                  </a:lnTo>
                  <a:lnTo>
                    <a:pt x="5787453" y="1695970"/>
                  </a:lnTo>
                  <a:lnTo>
                    <a:pt x="5791365" y="1447114"/>
                  </a:lnTo>
                  <a:lnTo>
                    <a:pt x="5915291" y="1466684"/>
                  </a:lnTo>
                  <a:lnTo>
                    <a:pt x="5916117" y="1704251"/>
                  </a:lnTo>
                  <a:lnTo>
                    <a:pt x="5930277" y="1704251"/>
                  </a:lnTo>
                  <a:lnTo>
                    <a:pt x="5929465" y="1468920"/>
                  </a:lnTo>
                  <a:lnTo>
                    <a:pt x="6058179" y="1489240"/>
                  </a:lnTo>
                  <a:lnTo>
                    <a:pt x="6063170" y="1704251"/>
                  </a:lnTo>
                  <a:lnTo>
                    <a:pt x="6077331" y="1704251"/>
                  </a:lnTo>
                  <a:lnTo>
                    <a:pt x="6072390" y="1491475"/>
                  </a:lnTo>
                  <a:lnTo>
                    <a:pt x="6206198" y="1512595"/>
                  </a:lnTo>
                  <a:lnTo>
                    <a:pt x="6214529" y="1704251"/>
                  </a:lnTo>
                  <a:lnTo>
                    <a:pt x="6228702" y="1704251"/>
                  </a:lnTo>
                  <a:lnTo>
                    <a:pt x="6220460" y="1514843"/>
                  </a:lnTo>
                  <a:lnTo>
                    <a:pt x="6284023" y="1524863"/>
                  </a:lnTo>
                  <a:lnTo>
                    <a:pt x="6294069" y="1704251"/>
                  </a:lnTo>
                  <a:lnTo>
                    <a:pt x="6370396" y="1704251"/>
                  </a:lnTo>
                  <a:lnTo>
                    <a:pt x="6384582" y="1704251"/>
                  </a:lnTo>
                  <a:lnTo>
                    <a:pt x="6531038" y="17042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068266CC-37C2-82FB-9C27-D868C189B55A}"/>
                </a:ext>
              </a:extLst>
            </p:cNvPr>
            <p:cNvSpPr/>
            <p:nvPr/>
          </p:nvSpPr>
          <p:spPr>
            <a:xfrm>
              <a:off x="0" y="0"/>
              <a:ext cx="0" cy="5715000"/>
            </a:xfrm>
            <a:custGeom>
              <a:avLst/>
              <a:gdLst/>
              <a:ahLst/>
              <a:cxnLst/>
              <a:rect l="l" t="t" r="r" b="b"/>
              <a:pathLst>
                <a:path h="5715000">
                  <a:moveTo>
                    <a:pt x="0" y="0"/>
                  </a:moveTo>
                  <a:lnTo>
                    <a:pt x="0" y="5715000"/>
                  </a:lnTo>
                </a:path>
              </a:pathLst>
            </a:custGeom>
            <a:solidFill>
              <a:srgbClr val="1C70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7">
            <a:extLst>
              <a:ext uri="{FF2B5EF4-FFF2-40B4-BE49-F238E27FC236}">
                <a16:creationId xmlns:a16="http://schemas.microsoft.com/office/drawing/2014/main" id="{6AD148AD-155B-89E5-FEDE-58DC659486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100" y="547095"/>
            <a:ext cx="5245100" cy="5738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3650" b="0" dirty="0">
                <a:solidFill>
                  <a:srgbClr val="0F3D5E"/>
                </a:solidFill>
              </a:rPr>
              <a:t>Oeddet ti’n gwybod?                                     </a:t>
            </a: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14B148E9-238F-506A-A6B3-8E5140A6D26A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0F3D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 descr="A blue and white football ball&#10;&#10;Description automatically generated">
            <a:extLst>
              <a:ext uri="{FF2B5EF4-FFF2-40B4-BE49-F238E27FC236}">
                <a16:creationId xmlns:a16="http://schemas.microsoft.com/office/drawing/2014/main" id="{65AB612D-238A-41B5-FA28-6377A788E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15" y="502215"/>
            <a:ext cx="1346200" cy="1346200"/>
          </a:xfrm>
          <a:prstGeom prst="rect">
            <a:avLst/>
          </a:prstGeom>
        </p:spPr>
      </p:pic>
      <p:pic>
        <p:nvPicPr>
          <p:cNvPr id="12" name="Picture 11" descr="A cartoon of a child&#10;&#10;Description automatically generated">
            <a:extLst>
              <a:ext uri="{FF2B5EF4-FFF2-40B4-BE49-F238E27FC236}">
                <a16:creationId xmlns:a16="http://schemas.microsoft.com/office/drawing/2014/main" id="{6ED02EFC-A9C3-911D-5AC2-8B0DA2EC8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715" y="2112098"/>
            <a:ext cx="2654300" cy="3797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3EBBCD-26DB-140D-57DF-0DEEE3EF9797}"/>
              </a:ext>
            </a:extLst>
          </p:cNvPr>
          <p:cNvSpPr txBox="1"/>
          <p:nvPr/>
        </p:nvSpPr>
        <p:spPr>
          <a:xfrm>
            <a:off x="641074" y="1333500"/>
            <a:ext cx="6080140" cy="2255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31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Mae </a:t>
            </a:r>
            <a:r>
              <a:rPr lang="en-GB" sz="31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50% </a:t>
            </a:r>
            <a:r>
              <a:rPr lang="en-GB" sz="31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 </a:t>
            </a:r>
            <a:r>
              <a:rPr lang="en-GB" sz="31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blant a phobl ifanc</a:t>
            </a:r>
            <a:r>
              <a:rPr lang="en-GB" sz="31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sy’n siarad Cymraeg eisiau </a:t>
            </a:r>
            <a:r>
              <a:rPr lang="en-GB" sz="31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mwy o gyfleoedd chwaraeon trwy gyfrwng y Gymraeg</a:t>
            </a:r>
            <a:r>
              <a:rPr lang="en-GB" sz="31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lang="en-GB" sz="3100" kern="100">
              <a:solidFill>
                <a:srgbClr val="0F3D5E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2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C901F9A1-B5D8-5F7C-3186-18926EE1C35F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498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839D4A77-315F-FC01-259B-18B498FD64B4}"/>
              </a:ext>
            </a:extLst>
          </p:cNvPr>
          <p:cNvSpPr/>
          <p:nvPr/>
        </p:nvSpPr>
        <p:spPr>
          <a:xfrm>
            <a:off x="1891206" y="958895"/>
            <a:ext cx="6513830" cy="4118610"/>
          </a:xfrm>
          <a:custGeom>
            <a:avLst/>
            <a:gdLst/>
            <a:ahLst/>
            <a:cxnLst/>
            <a:rect l="l" t="t" r="r" b="b"/>
            <a:pathLst>
              <a:path w="6513830" h="4118610">
                <a:moveTo>
                  <a:pt x="4454601" y="0"/>
                </a:moveTo>
                <a:lnTo>
                  <a:pt x="2059076" y="0"/>
                </a:lnTo>
                <a:lnTo>
                  <a:pt x="2010668" y="565"/>
                </a:lnTo>
                <a:lnTo>
                  <a:pt x="1962525" y="2252"/>
                </a:lnTo>
                <a:lnTo>
                  <a:pt x="1914659" y="5049"/>
                </a:lnTo>
                <a:lnTo>
                  <a:pt x="1867083" y="8942"/>
                </a:lnTo>
                <a:lnTo>
                  <a:pt x="1819810" y="13920"/>
                </a:lnTo>
                <a:lnTo>
                  <a:pt x="1772852" y="19969"/>
                </a:lnTo>
                <a:lnTo>
                  <a:pt x="1726222" y="27077"/>
                </a:lnTo>
                <a:lnTo>
                  <a:pt x="1679932" y="35231"/>
                </a:lnTo>
                <a:lnTo>
                  <a:pt x="1633995" y="44420"/>
                </a:lnTo>
                <a:lnTo>
                  <a:pt x="1588424" y="54629"/>
                </a:lnTo>
                <a:lnTo>
                  <a:pt x="1543231" y="65847"/>
                </a:lnTo>
                <a:lnTo>
                  <a:pt x="1498429" y="78061"/>
                </a:lnTo>
                <a:lnTo>
                  <a:pt x="1454031" y="91258"/>
                </a:lnTo>
                <a:lnTo>
                  <a:pt x="1410048" y="105426"/>
                </a:lnTo>
                <a:lnTo>
                  <a:pt x="1366494" y="120552"/>
                </a:lnTo>
                <a:lnTo>
                  <a:pt x="1323382" y="136624"/>
                </a:lnTo>
                <a:lnTo>
                  <a:pt x="1280723" y="153628"/>
                </a:lnTo>
                <a:lnTo>
                  <a:pt x="1238531" y="171553"/>
                </a:lnTo>
                <a:lnTo>
                  <a:pt x="1196817" y="190385"/>
                </a:lnTo>
                <a:lnTo>
                  <a:pt x="1155596" y="210113"/>
                </a:lnTo>
                <a:lnTo>
                  <a:pt x="1114879" y="230723"/>
                </a:lnTo>
                <a:lnTo>
                  <a:pt x="1074678" y="252202"/>
                </a:lnTo>
                <a:lnTo>
                  <a:pt x="1035007" y="274539"/>
                </a:lnTo>
                <a:lnTo>
                  <a:pt x="995879" y="297721"/>
                </a:lnTo>
                <a:lnTo>
                  <a:pt x="957305" y="321735"/>
                </a:lnTo>
                <a:lnTo>
                  <a:pt x="919298" y="346568"/>
                </a:lnTo>
                <a:lnTo>
                  <a:pt x="881871" y="372208"/>
                </a:lnTo>
                <a:lnTo>
                  <a:pt x="845037" y="398642"/>
                </a:lnTo>
                <a:lnTo>
                  <a:pt x="808808" y="425857"/>
                </a:lnTo>
                <a:lnTo>
                  <a:pt x="773196" y="453842"/>
                </a:lnTo>
                <a:lnTo>
                  <a:pt x="738215" y="482583"/>
                </a:lnTo>
                <a:lnTo>
                  <a:pt x="703877" y="512068"/>
                </a:lnTo>
                <a:lnTo>
                  <a:pt x="670195" y="542284"/>
                </a:lnTo>
                <a:lnTo>
                  <a:pt x="637180" y="573219"/>
                </a:lnTo>
                <a:lnTo>
                  <a:pt x="604847" y="604859"/>
                </a:lnTo>
                <a:lnTo>
                  <a:pt x="573206" y="637193"/>
                </a:lnTo>
                <a:lnTo>
                  <a:pt x="542272" y="670208"/>
                </a:lnTo>
                <a:lnTo>
                  <a:pt x="512056" y="703890"/>
                </a:lnTo>
                <a:lnTo>
                  <a:pt x="482572" y="738229"/>
                </a:lnTo>
                <a:lnTo>
                  <a:pt x="453831" y="773210"/>
                </a:lnTo>
                <a:lnTo>
                  <a:pt x="425847" y="808821"/>
                </a:lnTo>
                <a:lnTo>
                  <a:pt x="398632" y="845050"/>
                </a:lnTo>
                <a:lnTo>
                  <a:pt x="372198" y="881885"/>
                </a:lnTo>
                <a:lnTo>
                  <a:pt x="346558" y="919311"/>
                </a:lnTo>
                <a:lnTo>
                  <a:pt x="321726" y="957318"/>
                </a:lnTo>
                <a:lnTo>
                  <a:pt x="297713" y="995892"/>
                </a:lnTo>
                <a:lnTo>
                  <a:pt x="274531" y="1035020"/>
                </a:lnTo>
                <a:lnTo>
                  <a:pt x="252195" y="1074691"/>
                </a:lnTo>
                <a:lnTo>
                  <a:pt x="230716" y="1114891"/>
                </a:lnTo>
                <a:lnTo>
                  <a:pt x="210106" y="1155608"/>
                </a:lnTo>
                <a:lnTo>
                  <a:pt x="190379" y="1196829"/>
                </a:lnTo>
                <a:lnTo>
                  <a:pt x="171547" y="1238542"/>
                </a:lnTo>
                <a:lnTo>
                  <a:pt x="153623" y="1280733"/>
                </a:lnTo>
                <a:lnTo>
                  <a:pt x="136619" y="1323391"/>
                </a:lnTo>
                <a:lnTo>
                  <a:pt x="120548" y="1366503"/>
                </a:lnTo>
                <a:lnTo>
                  <a:pt x="105423" y="1410056"/>
                </a:lnTo>
                <a:lnTo>
                  <a:pt x="91255" y="1454038"/>
                </a:lnTo>
                <a:lnTo>
                  <a:pt x="78058" y="1498436"/>
                </a:lnTo>
                <a:lnTo>
                  <a:pt x="65845" y="1543237"/>
                </a:lnTo>
                <a:lnTo>
                  <a:pt x="54627" y="1588428"/>
                </a:lnTo>
                <a:lnTo>
                  <a:pt x="44418" y="1633998"/>
                </a:lnTo>
                <a:lnTo>
                  <a:pt x="35230" y="1679934"/>
                </a:lnTo>
                <a:lnTo>
                  <a:pt x="27076" y="1726222"/>
                </a:lnTo>
                <a:lnTo>
                  <a:pt x="19968" y="1772851"/>
                </a:lnTo>
                <a:lnTo>
                  <a:pt x="13919" y="1819807"/>
                </a:lnTo>
                <a:lnTo>
                  <a:pt x="8942" y="1867078"/>
                </a:lnTo>
                <a:lnTo>
                  <a:pt x="5048" y="1914652"/>
                </a:lnTo>
                <a:lnTo>
                  <a:pt x="2252" y="1962516"/>
                </a:lnTo>
                <a:lnTo>
                  <a:pt x="565" y="2010657"/>
                </a:lnTo>
                <a:lnTo>
                  <a:pt x="0" y="2059063"/>
                </a:lnTo>
                <a:lnTo>
                  <a:pt x="565" y="2107520"/>
                </a:lnTo>
                <a:lnTo>
                  <a:pt x="2252" y="2155661"/>
                </a:lnTo>
                <a:lnTo>
                  <a:pt x="5048" y="2203525"/>
                </a:lnTo>
                <a:lnTo>
                  <a:pt x="8942" y="2251099"/>
                </a:lnTo>
                <a:lnTo>
                  <a:pt x="13919" y="2298370"/>
                </a:lnTo>
                <a:lnTo>
                  <a:pt x="19968" y="2345326"/>
                </a:lnTo>
                <a:lnTo>
                  <a:pt x="27076" y="2391955"/>
                </a:lnTo>
                <a:lnTo>
                  <a:pt x="35230" y="2438243"/>
                </a:lnTo>
                <a:lnTo>
                  <a:pt x="44418" y="2484178"/>
                </a:lnTo>
                <a:lnTo>
                  <a:pt x="54627" y="2529748"/>
                </a:lnTo>
                <a:lnTo>
                  <a:pt x="65845" y="2574940"/>
                </a:lnTo>
                <a:lnTo>
                  <a:pt x="78058" y="2619741"/>
                </a:lnTo>
                <a:lnTo>
                  <a:pt x="91255" y="2664138"/>
                </a:lnTo>
                <a:lnTo>
                  <a:pt x="105423" y="2708120"/>
                </a:lnTo>
                <a:lnTo>
                  <a:pt x="120548" y="2751672"/>
                </a:lnTo>
                <a:lnTo>
                  <a:pt x="136619" y="2794784"/>
                </a:lnTo>
                <a:lnTo>
                  <a:pt x="153623" y="2837442"/>
                </a:lnTo>
                <a:lnTo>
                  <a:pt x="171547" y="2879634"/>
                </a:lnTo>
                <a:lnTo>
                  <a:pt x="190379" y="2921346"/>
                </a:lnTo>
                <a:lnTo>
                  <a:pt x="210106" y="2962567"/>
                </a:lnTo>
                <a:lnTo>
                  <a:pt x="230716" y="3003283"/>
                </a:lnTo>
                <a:lnTo>
                  <a:pt x="252195" y="3043483"/>
                </a:lnTo>
                <a:lnTo>
                  <a:pt x="274531" y="3083154"/>
                </a:lnTo>
                <a:lnTo>
                  <a:pt x="297713" y="3122282"/>
                </a:lnTo>
                <a:lnTo>
                  <a:pt x="321726" y="3160855"/>
                </a:lnTo>
                <a:lnTo>
                  <a:pt x="346558" y="3198862"/>
                </a:lnTo>
                <a:lnTo>
                  <a:pt x="372198" y="3236288"/>
                </a:lnTo>
                <a:lnTo>
                  <a:pt x="398632" y="3273122"/>
                </a:lnTo>
                <a:lnTo>
                  <a:pt x="425847" y="3309351"/>
                </a:lnTo>
                <a:lnTo>
                  <a:pt x="453831" y="3344962"/>
                </a:lnTo>
                <a:lnTo>
                  <a:pt x="482572" y="3379943"/>
                </a:lnTo>
                <a:lnTo>
                  <a:pt x="512056" y="3414281"/>
                </a:lnTo>
                <a:lnTo>
                  <a:pt x="542272" y="3447964"/>
                </a:lnTo>
                <a:lnTo>
                  <a:pt x="573206" y="3480978"/>
                </a:lnTo>
                <a:lnTo>
                  <a:pt x="604847" y="3513312"/>
                </a:lnTo>
                <a:lnTo>
                  <a:pt x="637180" y="3544952"/>
                </a:lnTo>
                <a:lnTo>
                  <a:pt x="670195" y="3575886"/>
                </a:lnTo>
                <a:lnTo>
                  <a:pt x="703877" y="3606102"/>
                </a:lnTo>
                <a:lnTo>
                  <a:pt x="738215" y="3635587"/>
                </a:lnTo>
                <a:lnTo>
                  <a:pt x="773196" y="3664327"/>
                </a:lnTo>
                <a:lnTo>
                  <a:pt x="808808" y="3692312"/>
                </a:lnTo>
                <a:lnTo>
                  <a:pt x="845037" y="3719527"/>
                </a:lnTo>
                <a:lnTo>
                  <a:pt x="881871" y="3745961"/>
                </a:lnTo>
                <a:lnTo>
                  <a:pt x="919298" y="3771601"/>
                </a:lnTo>
                <a:lnTo>
                  <a:pt x="957305" y="3796434"/>
                </a:lnTo>
                <a:lnTo>
                  <a:pt x="995879" y="3820447"/>
                </a:lnTo>
                <a:lnTo>
                  <a:pt x="1035007" y="3843628"/>
                </a:lnTo>
                <a:lnTo>
                  <a:pt x="1074678" y="3865965"/>
                </a:lnTo>
                <a:lnTo>
                  <a:pt x="1114879" y="3887445"/>
                </a:lnTo>
                <a:lnTo>
                  <a:pt x="1155596" y="3908054"/>
                </a:lnTo>
                <a:lnTo>
                  <a:pt x="1196817" y="3927782"/>
                </a:lnTo>
                <a:lnTo>
                  <a:pt x="1238531" y="3946614"/>
                </a:lnTo>
                <a:lnTo>
                  <a:pt x="1280723" y="3964538"/>
                </a:lnTo>
                <a:lnTo>
                  <a:pt x="1323382" y="3981543"/>
                </a:lnTo>
                <a:lnTo>
                  <a:pt x="1366494" y="3997614"/>
                </a:lnTo>
                <a:lnTo>
                  <a:pt x="1410048" y="4012740"/>
                </a:lnTo>
                <a:lnTo>
                  <a:pt x="1454031" y="4026908"/>
                </a:lnTo>
                <a:lnTo>
                  <a:pt x="1498429" y="4040105"/>
                </a:lnTo>
                <a:lnTo>
                  <a:pt x="1543231" y="4052318"/>
                </a:lnTo>
                <a:lnTo>
                  <a:pt x="1588424" y="4063536"/>
                </a:lnTo>
                <a:lnTo>
                  <a:pt x="1633995" y="4073745"/>
                </a:lnTo>
                <a:lnTo>
                  <a:pt x="1679932" y="4082934"/>
                </a:lnTo>
                <a:lnTo>
                  <a:pt x="1726222" y="4091088"/>
                </a:lnTo>
                <a:lnTo>
                  <a:pt x="1772852" y="4098196"/>
                </a:lnTo>
                <a:lnTo>
                  <a:pt x="1819810" y="4104245"/>
                </a:lnTo>
                <a:lnTo>
                  <a:pt x="1867083" y="4109223"/>
                </a:lnTo>
                <a:lnTo>
                  <a:pt x="1914659" y="4113116"/>
                </a:lnTo>
                <a:lnTo>
                  <a:pt x="1962525" y="4115913"/>
                </a:lnTo>
                <a:lnTo>
                  <a:pt x="2010668" y="4117600"/>
                </a:lnTo>
                <a:lnTo>
                  <a:pt x="2059076" y="4118165"/>
                </a:lnTo>
                <a:lnTo>
                  <a:pt x="4454601" y="4118165"/>
                </a:lnTo>
                <a:lnTo>
                  <a:pt x="4503009" y="4117600"/>
                </a:lnTo>
                <a:lnTo>
                  <a:pt x="4551152" y="4115913"/>
                </a:lnTo>
                <a:lnTo>
                  <a:pt x="4599018" y="4113116"/>
                </a:lnTo>
                <a:lnTo>
                  <a:pt x="4646594" y="4109223"/>
                </a:lnTo>
                <a:lnTo>
                  <a:pt x="4693867" y="4104245"/>
                </a:lnTo>
                <a:lnTo>
                  <a:pt x="4740825" y="4098196"/>
                </a:lnTo>
                <a:lnTo>
                  <a:pt x="4787456" y="4091088"/>
                </a:lnTo>
                <a:lnTo>
                  <a:pt x="4833746" y="4082934"/>
                </a:lnTo>
                <a:lnTo>
                  <a:pt x="4879683" y="4073745"/>
                </a:lnTo>
                <a:lnTo>
                  <a:pt x="4925254" y="4063536"/>
                </a:lnTo>
                <a:lnTo>
                  <a:pt x="4970448" y="4052318"/>
                </a:lnTo>
                <a:lnTo>
                  <a:pt x="5015250" y="4040105"/>
                </a:lnTo>
                <a:lnTo>
                  <a:pt x="5059649" y="4026908"/>
                </a:lnTo>
                <a:lnTo>
                  <a:pt x="5103632" y="4012740"/>
                </a:lnTo>
                <a:lnTo>
                  <a:pt x="5147187" y="3997614"/>
                </a:lnTo>
                <a:lnTo>
                  <a:pt x="5190300" y="3981543"/>
                </a:lnTo>
                <a:lnTo>
                  <a:pt x="5232959" y="3964538"/>
                </a:lnTo>
                <a:lnTo>
                  <a:pt x="5275152" y="3946614"/>
                </a:lnTo>
                <a:lnTo>
                  <a:pt x="5316866" y="3927782"/>
                </a:lnTo>
                <a:lnTo>
                  <a:pt x="5358088" y="3908054"/>
                </a:lnTo>
                <a:lnTo>
                  <a:pt x="5398806" y="3887445"/>
                </a:lnTo>
                <a:lnTo>
                  <a:pt x="5439007" y="3865965"/>
                </a:lnTo>
                <a:lnTo>
                  <a:pt x="5478679" y="3843628"/>
                </a:lnTo>
                <a:lnTo>
                  <a:pt x="5517808" y="3820447"/>
                </a:lnTo>
                <a:lnTo>
                  <a:pt x="5556383" y="3796434"/>
                </a:lnTo>
                <a:lnTo>
                  <a:pt x="5594391" y="3771601"/>
                </a:lnTo>
                <a:lnTo>
                  <a:pt x="5631818" y="3745961"/>
                </a:lnTo>
                <a:lnTo>
                  <a:pt x="5668653" y="3719527"/>
                </a:lnTo>
                <a:lnTo>
                  <a:pt x="5704883" y="3692312"/>
                </a:lnTo>
                <a:lnTo>
                  <a:pt x="5740495" y="3664327"/>
                </a:lnTo>
                <a:lnTo>
                  <a:pt x="5775477" y="3635587"/>
                </a:lnTo>
                <a:lnTo>
                  <a:pt x="5809816" y="3606102"/>
                </a:lnTo>
                <a:lnTo>
                  <a:pt x="5843499" y="3575886"/>
                </a:lnTo>
                <a:lnTo>
                  <a:pt x="5876515" y="3544952"/>
                </a:lnTo>
                <a:lnTo>
                  <a:pt x="5908849" y="3513312"/>
                </a:lnTo>
                <a:lnTo>
                  <a:pt x="5940490" y="3480978"/>
                </a:lnTo>
                <a:lnTo>
                  <a:pt x="5971425" y="3447964"/>
                </a:lnTo>
                <a:lnTo>
                  <a:pt x="6001642" y="3414281"/>
                </a:lnTo>
                <a:lnTo>
                  <a:pt x="6031127" y="3379943"/>
                </a:lnTo>
                <a:lnTo>
                  <a:pt x="6059869" y="3344962"/>
                </a:lnTo>
                <a:lnTo>
                  <a:pt x="6087854" y="3309351"/>
                </a:lnTo>
                <a:lnTo>
                  <a:pt x="6115070" y="3273122"/>
                </a:lnTo>
                <a:lnTo>
                  <a:pt x="6141504" y="3236288"/>
                </a:lnTo>
                <a:lnTo>
                  <a:pt x="6167144" y="3198862"/>
                </a:lnTo>
                <a:lnTo>
                  <a:pt x="6191978" y="3160855"/>
                </a:lnTo>
                <a:lnTo>
                  <a:pt x="6215992" y="3122282"/>
                </a:lnTo>
                <a:lnTo>
                  <a:pt x="6239174" y="3083154"/>
                </a:lnTo>
                <a:lnTo>
                  <a:pt x="6261511" y="3043483"/>
                </a:lnTo>
                <a:lnTo>
                  <a:pt x="6282991" y="3003283"/>
                </a:lnTo>
                <a:lnTo>
                  <a:pt x="6303601" y="2962567"/>
                </a:lnTo>
                <a:lnTo>
                  <a:pt x="6323329" y="2921346"/>
                </a:lnTo>
                <a:lnTo>
                  <a:pt x="6342161" y="2879634"/>
                </a:lnTo>
                <a:lnTo>
                  <a:pt x="6360086" y="2837442"/>
                </a:lnTo>
                <a:lnTo>
                  <a:pt x="6377090" y="2794784"/>
                </a:lnTo>
                <a:lnTo>
                  <a:pt x="6393162" y="2751672"/>
                </a:lnTo>
                <a:lnTo>
                  <a:pt x="6408288" y="2708120"/>
                </a:lnTo>
                <a:lnTo>
                  <a:pt x="6422456" y="2664138"/>
                </a:lnTo>
                <a:lnTo>
                  <a:pt x="6435654" y="2619741"/>
                </a:lnTo>
                <a:lnTo>
                  <a:pt x="6447867" y="2574940"/>
                </a:lnTo>
                <a:lnTo>
                  <a:pt x="6459085" y="2529748"/>
                </a:lnTo>
                <a:lnTo>
                  <a:pt x="6469295" y="2484178"/>
                </a:lnTo>
                <a:lnTo>
                  <a:pt x="6478483" y="2438243"/>
                </a:lnTo>
                <a:lnTo>
                  <a:pt x="6486638" y="2391955"/>
                </a:lnTo>
                <a:lnTo>
                  <a:pt x="6493746" y="2345326"/>
                </a:lnTo>
                <a:lnTo>
                  <a:pt x="6499795" y="2298370"/>
                </a:lnTo>
                <a:lnTo>
                  <a:pt x="6504773" y="2251099"/>
                </a:lnTo>
                <a:lnTo>
                  <a:pt x="6508666" y="2203525"/>
                </a:lnTo>
                <a:lnTo>
                  <a:pt x="6511463" y="2155661"/>
                </a:lnTo>
                <a:lnTo>
                  <a:pt x="6513150" y="2107520"/>
                </a:lnTo>
                <a:lnTo>
                  <a:pt x="6513715" y="2059114"/>
                </a:lnTo>
                <a:lnTo>
                  <a:pt x="6513150" y="2010657"/>
                </a:lnTo>
                <a:lnTo>
                  <a:pt x="6511463" y="1962516"/>
                </a:lnTo>
                <a:lnTo>
                  <a:pt x="6508666" y="1914652"/>
                </a:lnTo>
                <a:lnTo>
                  <a:pt x="6504773" y="1867078"/>
                </a:lnTo>
                <a:lnTo>
                  <a:pt x="6499795" y="1819807"/>
                </a:lnTo>
                <a:lnTo>
                  <a:pt x="6493746" y="1772851"/>
                </a:lnTo>
                <a:lnTo>
                  <a:pt x="6486638" y="1726222"/>
                </a:lnTo>
                <a:lnTo>
                  <a:pt x="6478483" y="1679934"/>
                </a:lnTo>
                <a:lnTo>
                  <a:pt x="6469295" y="1633998"/>
                </a:lnTo>
                <a:lnTo>
                  <a:pt x="6459085" y="1588428"/>
                </a:lnTo>
                <a:lnTo>
                  <a:pt x="6447867" y="1543237"/>
                </a:lnTo>
                <a:lnTo>
                  <a:pt x="6435654" y="1498436"/>
                </a:lnTo>
                <a:lnTo>
                  <a:pt x="6422456" y="1454038"/>
                </a:lnTo>
                <a:lnTo>
                  <a:pt x="6408288" y="1410056"/>
                </a:lnTo>
                <a:lnTo>
                  <a:pt x="6393162" y="1366503"/>
                </a:lnTo>
                <a:lnTo>
                  <a:pt x="6377090" y="1323391"/>
                </a:lnTo>
                <a:lnTo>
                  <a:pt x="6360086" y="1280733"/>
                </a:lnTo>
                <a:lnTo>
                  <a:pt x="6342161" y="1238542"/>
                </a:lnTo>
                <a:lnTo>
                  <a:pt x="6323329" y="1196829"/>
                </a:lnTo>
                <a:lnTo>
                  <a:pt x="6303601" y="1155608"/>
                </a:lnTo>
                <a:lnTo>
                  <a:pt x="6282991" y="1114891"/>
                </a:lnTo>
                <a:lnTo>
                  <a:pt x="6261511" y="1074691"/>
                </a:lnTo>
                <a:lnTo>
                  <a:pt x="6239174" y="1035020"/>
                </a:lnTo>
                <a:lnTo>
                  <a:pt x="6215992" y="995892"/>
                </a:lnTo>
                <a:lnTo>
                  <a:pt x="6191978" y="957318"/>
                </a:lnTo>
                <a:lnTo>
                  <a:pt x="6167144" y="919311"/>
                </a:lnTo>
                <a:lnTo>
                  <a:pt x="6141504" y="881885"/>
                </a:lnTo>
                <a:lnTo>
                  <a:pt x="6115070" y="845050"/>
                </a:lnTo>
                <a:lnTo>
                  <a:pt x="6087854" y="808821"/>
                </a:lnTo>
                <a:lnTo>
                  <a:pt x="6059869" y="773210"/>
                </a:lnTo>
                <a:lnTo>
                  <a:pt x="6031127" y="738229"/>
                </a:lnTo>
                <a:lnTo>
                  <a:pt x="6001642" y="703890"/>
                </a:lnTo>
                <a:lnTo>
                  <a:pt x="5971425" y="670208"/>
                </a:lnTo>
                <a:lnTo>
                  <a:pt x="5940490" y="637193"/>
                </a:lnTo>
                <a:lnTo>
                  <a:pt x="5908849" y="604859"/>
                </a:lnTo>
                <a:lnTo>
                  <a:pt x="5876515" y="573219"/>
                </a:lnTo>
                <a:lnTo>
                  <a:pt x="5843499" y="542284"/>
                </a:lnTo>
                <a:lnTo>
                  <a:pt x="5809816" y="512068"/>
                </a:lnTo>
                <a:lnTo>
                  <a:pt x="5775477" y="482583"/>
                </a:lnTo>
                <a:lnTo>
                  <a:pt x="5740495" y="453842"/>
                </a:lnTo>
                <a:lnTo>
                  <a:pt x="5704883" y="425857"/>
                </a:lnTo>
                <a:lnTo>
                  <a:pt x="5668653" y="398642"/>
                </a:lnTo>
                <a:lnTo>
                  <a:pt x="5631818" y="372208"/>
                </a:lnTo>
                <a:lnTo>
                  <a:pt x="5594391" y="346568"/>
                </a:lnTo>
                <a:lnTo>
                  <a:pt x="5556383" y="321735"/>
                </a:lnTo>
                <a:lnTo>
                  <a:pt x="5517808" y="297721"/>
                </a:lnTo>
                <a:lnTo>
                  <a:pt x="5478679" y="274539"/>
                </a:lnTo>
                <a:lnTo>
                  <a:pt x="5439007" y="252202"/>
                </a:lnTo>
                <a:lnTo>
                  <a:pt x="5398806" y="230723"/>
                </a:lnTo>
                <a:lnTo>
                  <a:pt x="5358088" y="210113"/>
                </a:lnTo>
                <a:lnTo>
                  <a:pt x="5316866" y="190385"/>
                </a:lnTo>
                <a:lnTo>
                  <a:pt x="5275152" y="171553"/>
                </a:lnTo>
                <a:lnTo>
                  <a:pt x="5232959" y="153628"/>
                </a:lnTo>
                <a:lnTo>
                  <a:pt x="5190300" y="136624"/>
                </a:lnTo>
                <a:lnTo>
                  <a:pt x="5147187" y="120552"/>
                </a:lnTo>
                <a:lnTo>
                  <a:pt x="5103632" y="105426"/>
                </a:lnTo>
                <a:lnTo>
                  <a:pt x="5059649" y="91258"/>
                </a:lnTo>
                <a:lnTo>
                  <a:pt x="5015250" y="78061"/>
                </a:lnTo>
                <a:lnTo>
                  <a:pt x="4970448" y="65847"/>
                </a:lnTo>
                <a:lnTo>
                  <a:pt x="4925254" y="54629"/>
                </a:lnTo>
                <a:lnTo>
                  <a:pt x="4879683" y="44420"/>
                </a:lnTo>
                <a:lnTo>
                  <a:pt x="4833746" y="35231"/>
                </a:lnTo>
                <a:lnTo>
                  <a:pt x="4787456" y="27077"/>
                </a:lnTo>
                <a:lnTo>
                  <a:pt x="4740825" y="19969"/>
                </a:lnTo>
                <a:lnTo>
                  <a:pt x="4693867" y="13920"/>
                </a:lnTo>
                <a:lnTo>
                  <a:pt x="4646594" y="8942"/>
                </a:lnTo>
                <a:lnTo>
                  <a:pt x="4599018" y="5049"/>
                </a:lnTo>
                <a:lnTo>
                  <a:pt x="4551152" y="2252"/>
                </a:lnTo>
                <a:lnTo>
                  <a:pt x="4503009" y="565"/>
                </a:lnTo>
                <a:lnTo>
                  <a:pt x="44546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2975C165-1615-64F5-81D4-0D80351ACEF8}"/>
              </a:ext>
            </a:extLst>
          </p:cNvPr>
          <p:cNvSpPr/>
          <p:nvPr/>
        </p:nvSpPr>
        <p:spPr>
          <a:xfrm>
            <a:off x="889000" y="476953"/>
            <a:ext cx="2182495" cy="1522730"/>
          </a:xfrm>
          <a:custGeom>
            <a:avLst/>
            <a:gdLst/>
            <a:ahLst/>
            <a:cxnLst/>
            <a:rect l="l" t="t" r="r" b="b"/>
            <a:pathLst>
              <a:path w="2182495" h="1522730">
                <a:moveTo>
                  <a:pt x="1447020" y="0"/>
                </a:moveTo>
                <a:lnTo>
                  <a:pt x="816478" y="0"/>
                </a:lnTo>
                <a:lnTo>
                  <a:pt x="768312" y="1571"/>
                </a:lnTo>
                <a:lnTo>
                  <a:pt x="720952" y="6221"/>
                </a:lnTo>
                <a:lnTo>
                  <a:pt x="674495" y="13851"/>
                </a:lnTo>
                <a:lnTo>
                  <a:pt x="629040" y="24360"/>
                </a:lnTo>
                <a:lnTo>
                  <a:pt x="584687" y="37651"/>
                </a:lnTo>
                <a:lnTo>
                  <a:pt x="541533" y="53625"/>
                </a:lnTo>
                <a:lnTo>
                  <a:pt x="499679" y="72183"/>
                </a:lnTo>
                <a:lnTo>
                  <a:pt x="459223" y="93225"/>
                </a:lnTo>
                <a:lnTo>
                  <a:pt x="420263" y="116654"/>
                </a:lnTo>
                <a:lnTo>
                  <a:pt x="382898" y="142370"/>
                </a:lnTo>
                <a:lnTo>
                  <a:pt x="347228" y="170275"/>
                </a:lnTo>
                <a:lnTo>
                  <a:pt x="313351" y="200269"/>
                </a:lnTo>
                <a:lnTo>
                  <a:pt x="281366" y="232254"/>
                </a:lnTo>
                <a:lnTo>
                  <a:pt x="251372" y="266131"/>
                </a:lnTo>
                <a:lnTo>
                  <a:pt x="223467" y="301801"/>
                </a:lnTo>
                <a:lnTo>
                  <a:pt x="197751" y="339165"/>
                </a:lnTo>
                <a:lnTo>
                  <a:pt x="174323" y="378125"/>
                </a:lnTo>
                <a:lnTo>
                  <a:pt x="153280" y="418582"/>
                </a:lnTo>
                <a:lnTo>
                  <a:pt x="134722" y="460436"/>
                </a:lnTo>
                <a:lnTo>
                  <a:pt x="118749" y="503589"/>
                </a:lnTo>
                <a:lnTo>
                  <a:pt x="105458" y="547943"/>
                </a:lnTo>
                <a:lnTo>
                  <a:pt x="94948" y="593397"/>
                </a:lnTo>
                <a:lnTo>
                  <a:pt x="87319" y="639854"/>
                </a:lnTo>
                <a:lnTo>
                  <a:pt x="82669" y="687215"/>
                </a:lnTo>
                <a:lnTo>
                  <a:pt x="81097" y="735380"/>
                </a:lnTo>
                <a:lnTo>
                  <a:pt x="83087" y="789565"/>
                </a:lnTo>
                <a:lnTo>
                  <a:pt x="88965" y="842700"/>
                </a:lnTo>
                <a:lnTo>
                  <a:pt x="98588" y="894657"/>
                </a:lnTo>
                <a:lnTo>
                  <a:pt x="111814" y="945296"/>
                </a:lnTo>
                <a:lnTo>
                  <a:pt x="128504" y="994475"/>
                </a:lnTo>
                <a:lnTo>
                  <a:pt x="148514" y="1042054"/>
                </a:lnTo>
                <a:lnTo>
                  <a:pt x="171704" y="1087892"/>
                </a:lnTo>
                <a:lnTo>
                  <a:pt x="197933" y="1131849"/>
                </a:lnTo>
                <a:lnTo>
                  <a:pt x="227058" y="1173784"/>
                </a:lnTo>
                <a:lnTo>
                  <a:pt x="25192" y="1375664"/>
                </a:lnTo>
                <a:lnTo>
                  <a:pt x="6297" y="1404131"/>
                </a:lnTo>
                <a:lnTo>
                  <a:pt x="0" y="1436517"/>
                </a:lnTo>
                <a:lnTo>
                  <a:pt x="6302" y="1468906"/>
                </a:lnTo>
                <a:lnTo>
                  <a:pt x="38705" y="1508400"/>
                </a:lnTo>
                <a:lnTo>
                  <a:pt x="86063" y="1522577"/>
                </a:lnTo>
                <a:lnTo>
                  <a:pt x="102505" y="1521001"/>
                </a:lnTo>
                <a:lnTo>
                  <a:pt x="118456" y="1516273"/>
                </a:lnTo>
                <a:lnTo>
                  <a:pt x="133427" y="1508395"/>
                </a:lnTo>
                <a:lnTo>
                  <a:pt x="146934" y="1497368"/>
                </a:lnTo>
                <a:lnTo>
                  <a:pt x="345422" y="1298854"/>
                </a:lnTo>
                <a:lnTo>
                  <a:pt x="384848" y="1329702"/>
                </a:lnTo>
                <a:lnTo>
                  <a:pt x="426334" y="1357874"/>
                </a:lnTo>
                <a:lnTo>
                  <a:pt x="469748" y="1383236"/>
                </a:lnTo>
                <a:lnTo>
                  <a:pt x="514957" y="1405653"/>
                </a:lnTo>
                <a:lnTo>
                  <a:pt x="561828" y="1424990"/>
                </a:lnTo>
                <a:lnTo>
                  <a:pt x="610230" y="1441114"/>
                </a:lnTo>
                <a:lnTo>
                  <a:pt x="660028" y="1453888"/>
                </a:lnTo>
                <a:lnTo>
                  <a:pt x="711090" y="1463179"/>
                </a:lnTo>
                <a:lnTo>
                  <a:pt x="763284" y="1468853"/>
                </a:lnTo>
                <a:lnTo>
                  <a:pt x="816478" y="1470774"/>
                </a:lnTo>
                <a:lnTo>
                  <a:pt x="1447020" y="1470774"/>
                </a:lnTo>
                <a:lnTo>
                  <a:pt x="1495187" y="1469202"/>
                </a:lnTo>
                <a:lnTo>
                  <a:pt x="1542549" y="1464552"/>
                </a:lnTo>
                <a:lnTo>
                  <a:pt x="1589008" y="1456923"/>
                </a:lnTo>
                <a:lnTo>
                  <a:pt x="1634464" y="1446413"/>
                </a:lnTo>
                <a:lnTo>
                  <a:pt x="1678819" y="1433122"/>
                </a:lnTo>
                <a:lnTo>
                  <a:pt x="1721973" y="1417148"/>
                </a:lnTo>
                <a:lnTo>
                  <a:pt x="1763829" y="1398591"/>
                </a:lnTo>
                <a:lnTo>
                  <a:pt x="1804287" y="1377548"/>
                </a:lnTo>
                <a:lnTo>
                  <a:pt x="1843248" y="1354119"/>
                </a:lnTo>
                <a:lnTo>
                  <a:pt x="1880614" y="1328403"/>
                </a:lnTo>
                <a:lnTo>
                  <a:pt x="1916285" y="1300499"/>
                </a:lnTo>
                <a:lnTo>
                  <a:pt x="1950163" y="1270505"/>
                </a:lnTo>
                <a:lnTo>
                  <a:pt x="1982150" y="1238520"/>
                </a:lnTo>
                <a:lnTo>
                  <a:pt x="2012145" y="1204643"/>
                </a:lnTo>
                <a:lnTo>
                  <a:pt x="2040050" y="1168972"/>
                </a:lnTo>
                <a:lnTo>
                  <a:pt x="2065768" y="1131608"/>
                </a:lnTo>
                <a:lnTo>
                  <a:pt x="2089197" y="1092648"/>
                </a:lnTo>
                <a:lnTo>
                  <a:pt x="2110240" y="1052192"/>
                </a:lnTo>
                <a:lnTo>
                  <a:pt x="2128799" y="1010337"/>
                </a:lnTo>
                <a:lnTo>
                  <a:pt x="2144773" y="967184"/>
                </a:lnTo>
                <a:lnTo>
                  <a:pt x="2158065" y="922831"/>
                </a:lnTo>
                <a:lnTo>
                  <a:pt x="2168575" y="877376"/>
                </a:lnTo>
                <a:lnTo>
                  <a:pt x="2176204" y="830919"/>
                </a:lnTo>
                <a:lnTo>
                  <a:pt x="2180854" y="783558"/>
                </a:lnTo>
                <a:lnTo>
                  <a:pt x="2182426" y="735393"/>
                </a:lnTo>
                <a:lnTo>
                  <a:pt x="2180854" y="687215"/>
                </a:lnTo>
                <a:lnTo>
                  <a:pt x="2176204" y="639854"/>
                </a:lnTo>
                <a:lnTo>
                  <a:pt x="2168575" y="593397"/>
                </a:lnTo>
                <a:lnTo>
                  <a:pt x="2158065" y="547943"/>
                </a:lnTo>
                <a:lnTo>
                  <a:pt x="2144773" y="503589"/>
                </a:lnTo>
                <a:lnTo>
                  <a:pt x="2128799" y="460436"/>
                </a:lnTo>
                <a:lnTo>
                  <a:pt x="2110240" y="418582"/>
                </a:lnTo>
                <a:lnTo>
                  <a:pt x="2089197" y="378125"/>
                </a:lnTo>
                <a:lnTo>
                  <a:pt x="2065768" y="339165"/>
                </a:lnTo>
                <a:lnTo>
                  <a:pt x="2040050" y="301801"/>
                </a:lnTo>
                <a:lnTo>
                  <a:pt x="2012145" y="266131"/>
                </a:lnTo>
                <a:lnTo>
                  <a:pt x="1982150" y="232254"/>
                </a:lnTo>
                <a:lnTo>
                  <a:pt x="1950163" y="200269"/>
                </a:lnTo>
                <a:lnTo>
                  <a:pt x="1916285" y="170275"/>
                </a:lnTo>
                <a:lnTo>
                  <a:pt x="1880614" y="142370"/>
                </a:lnTo>
                <a:lnTo>
                  <a:pt x="1843248" y="116654"/>
                </a:lnTo>
                <a:lnTo>
                  <a:pt x="1804287" y="93225"/>
                </a:lnTo>
                <a:lnTo>
                  <a:pt x="1763829" y="72183"/>
                </a:lnTo>
                <a:lnTo>
                  <a:pt x="1721973" y="53625"/>
                </a:lnTo>
                <a:lnTo>
                  <a:pt x="1678819" y="37651"/>
                </a:lnTo>
                <a:lnTo>
                  <a:pt x="1634464" y="24360"/>
                </a:lnTo>
                <a:lnTo>
                  <a:pt x="1589008" y="13851"/>
                </a:lnTo>
                <a:lnTo>
                  <a:pt x="1542549" y="6221"/>
                </a:lnTo>
                <a:lnTo>
                  <a:pt x="1495187" y="1571"/>
                </a:lnTo>
                <a:lnTo>
                  <a:pt x="1447020" y="0"/>
                </a:lnTo>
                <a:close/>
              </a:path>
            </a:pathLst>
          </a:custGeom>
          <a:solidFill>
            <a:srgbClr val="00AF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DDFA78D3-3F0E-A89A-562A-71AEA524EB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3245" y="741640"/>
            <a:ext cx="1287780" cy="92075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10489" marR="5080" indent="-98425">
              <a:lnSpc>
                <a:spcPts val="3340"/>
              </a:lnSpc>
              <a:spcBef>
                <a:spcPts val="520"/>
              </a:spcBef>
            </a:pPr>
            <a:r>
              <a:rPr spc="-80" dirty="0">
                <a:solidFill>
                  <a:schemeClr val="bg1"/>
                </a:solidFill>
              </a:rPr>
              <a:t>Gwaith </a:t>
            </a:r>
            <a:r>
              <a:rPr spc="-10" dirty="0">
                <a:solidFill>
                  <a:schemeClr val="bg1"/>
                </a:solidFill>
              </a:rPr>
              <a:t>trafod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DD4E8805-3BA1-38AC-6F38-93849A4731B4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0F3D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2C20FC-92EE-12A2-BE81-A919A318F772}"/>
              </a:ext>
            </a:extLst>
          </p:cNvPr>
          <p:cNvSpPr txBox="1"/>
          <p:nvPr/>
        </p:nvSpPr>
        <p:spPr>
          <a:xfrm>
            <a:off x="2440155" y="1490030"/>
            <a:ext cx="5358296" cy="3049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34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Fedri di feddwl </a:t>
            </a:r>
            <a:r>
              <a:rPr lang="en-GB" sz="34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pam </a:t>
            </a:r>
            <a:br>
              <a:rPr lang="en-GB" sz="34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34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ei bod hi'n bwysig </a:t>
            </a:r>
            <a:r>
              <a:rPr lang="en-GB" sz="34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bod clybiau chwaraeon yn defnyddio'r Gymraeg gyda phlant a phobl ifanc?</a:t>
            </a:r>
          </a:p>
        </p:txBody>
      </p:sp>
    </p:spTree>
    <p:extLst>
      <p:ext uri="{BB962C8B-B14F-4D97-AF65-F5344CB8AC3E}">
        <p14:creationId xmlns:p14="http://schemas.microsoft.com/office/powerpoint/2010/main" val="128177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5AB1E0-C9EC-0A2C-1B0D-00761562B8A1}"/>
              </a:ext>
            </a:extLst>
          </p:cNvPr>
          <p:cNvSpPr/>
          <p:nvPr/>
        </p:nvSpPr>
        <p:spPr>
          <a:xfrm>
            <a:off x="-467360" y="-489688"/>
            <a:ext cx="10881359" cy="6547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81087F68-D82A-E688-FCED-0E01CFAA6F4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69945"/>
            <a:ext cx="3535400" cy="2545054"/>
          </a:xfrm>
          <a:prstGeom prst="rect">
            <a:avLst/>
          </a:prstGeom>
        </p:spPr>
      </p:pic>
      <p:sp>
        <p:nvSpPr>
          <p:cNvPr id="5" name="object 6">
            <a:extLst>
              <a:ext uri="{FF2B5EF4-FFF2-40B4-BE49-F238E27FC236}">
                <a16:creationId xmlns:a16="http://schemas.microsoft.com/office/drawing/2014/main" id="{26394FAA-76D2-491D-8D32-3FCC48C313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100" y="472344"/>
            <a:ext cx="7668259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cy-GB" sz="4400">
                <a:solidFill>
                  <a:srgbClr val="0F3D5E"/>
                </a:solidFill>
              </a:rPr>
              <a:t>Fideo’r Scarlets</a:t>
            </a:r>
            <a:endParaRPr lang="en-GB" sz="4400">
              <a:solidFill>
                <a:srgbClr val="0F3D5E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2D793B-C72C-F1DD-ED9B-C6292806E0E4}"/>
              </a:ext>
            </a:extLst>
          </p:cNvPr>
          <p:cNvGrpSpPr/>
          <p:nvPr/>
        </p:nvGrpSpPr>
        <p:grpSpPr>
          <a:xfrm>
            <a:off x="610281" y="1579880"/>
            <a:ext cx="2649220" cy="2649220"/>
            <a:chOff x="610281" y="1785581"/>
            <a:chExt cx="2649220" cy="264922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F9D805BB-84D0-E272-083E-0C49CF9A754A}"/>
                </a:ext>
              </a:extLst>
            </p:cNvPr>
            <p:cNvSpPr/>
            <p:nvPr/>
          </p:nvSpPr>
          <p:spPr>
            <a:xfrm>
              <a:off x="610281" y="1785581"/>
              <a:ext cx="2649220" cy="2649220"/>
            </a:xfrm>
            <a:custGeom>
              <a:avLst/>
              <a:gdLst/>
              <a:ahLst/>
              <a:cxnLst/>
              <a:rect l="l" t="t" r="r" b="b"/>
              <a:pathLst>
                <a:path w="2649220" h="2649220">
                  <a:moveTo>
                    <a:pt x="1324317" y="0"/>
                  </a:moveTo>
                  <a:lnTo>
                    <a:pt x="1275767" y="873"/>
                  </a:lnTo>
                  <a:lnTo>
                    <a:pt x="1227657" y="3473"/>
                  </a:lnTo>
                  <a:lnTo>
                    <a:pt x="1180017" y="7771"/>
                  </a:lnTo>
                  <a:lnTo>
                    <a:pt x="1132878" y="13735"/>
                  </a:lnTo>
                  <a:lnTo>
                    <a:pt x="1086268" y="21336"/>
                  </a:lnTo>
                  <a:lnTo>
                    <a:pt x="1040219" y="30545"/>
                  </a:lnTo>
                  <a:lnTo>
                    <a:pt x="994759" y="41331"/>
                  </a:lnTo>
                  <a:lnTo>
                    <a:pt x="949919" y="53664"/>
                  </a:lnTo>
                  <a:lnTo>
                    <a:pt x="905729" y="67515"/>
                  </a:lnTo>
                  <a:lnTo>
                    <a:pt x="862218" y="82853"/>
                  </a:lnTo>
                  <a:lnTo>
                    <a:pt x="819417" y="99649"/>
                  </a:lnTo>
                  <a:lnTo>
                    <a:pt x="777355" y="117872"/>
                  </a:lnTo>
                  <a:lnTo>
                    <a:pt x="736063" y="137493"/>
                  </a:lnTo>
                  <a:lnTo>
                    <a:pt x="695570" y="158483"/>
                  </a:lnTo>
                  <a:lnTo>
                    <a:pt x="655907" y="180809"/>
                  </a:lnTo>
                  <a:lnTo>
                    <a:pt x="617102" y="204444"/>
                  </a:lnTo>
                  <a:lnTo>
                    <a:pt x="579187" y="229357"/>
                  </a:lnTo>
                  <a:lnTo>
                    <a:pt x="542190" y="255518"/>
                  </a:lnTo>
                  <a:lnTo>
                    <a:pt x="506143" y="282897"/>
                  </a:lnTo>
                  <a:lnTo>
                    <a:pt x="471074" y="311465"/>
                  </a:lnTo>
                  <a:lnTo>
                    <a:pt x="437014" y="341191"/>
                  </a:lnTo>
                  <a:lnTo>
                    <a:pt x="403993" y="372045"/>
                  </a:lnTo>
                  <a:lnTo>
                    <a:pt x="372040" y="403998"/>
                  </a:lnTo>
                  <a:lnTo>
                    <a:pt x="341186" y="437019"/>
                  </a:lnTo>
                  <a:lnTo>
                    <a:pt x="311461" y="471079"/>
                  </a:lnTo>
                  <a:lnTo>
                    <a:pt x="282894" y="506148"/>
                  </a:lnTo>
                  <a:lnTo>
                    <a:pt x="255515" y="542196"/>
                  </a:lnTo>
                  <a:lnTo>
                    <a:pt x="229354" y="579192"/>
                  </a:lnTo>
                  <a:lnTo>
                    <a:pt x="204441" y="617108"/>
                  </a:lnTo>
                  <a:lnTo>
                    <a:pt x="180807" y="655912"/>
                  </a:lnTo>
                  <a:lnTo>
                    <a:pt x="158480" y="695576"/>
                  </a:lnTo>
                  <a:lnTo>
                    <a:pt x="137491" y="736069"/>
                  </a:lnTo>
                  <a:lnTo>
                    <a:pt x="117870" y="777361"/>
                  </a:lnTo>
                  <a:lnTo>
                    <a:pt x="99647" y="819422"/>
                  </a:lnTo>
                  <a:lnTo>
                    <a:pt x="82852" y="862223"/>
                  </a:lnTo>
                  <a:lnTo>
                    <a:pt x="67514" y="905733"/>
                  </a:lnTo>
                  <a:lnTo>
                    <a:pt x="53663" y="949923"/>
                  </a:lnTo>
                  <a:lnTo>
                    <a:pt x="41330" y="994763"/>
                  </a:lnTo>
                  <a:lnTo>
                    <a:pt x="30544" y="1040222"/>
                  </a:lnTo>
                  <a:lnTo>
                    <a:pt x="21336" y="1086272"/>
                  </a:lnTo>
                  <a:lnTo>
                    <a:pt x="13735" y="1132881"/>
                  </a:lnTo>
                  <a:lnTo>
                    <a:pt x="7770" y="1180020"/>
                  </a:lnTo>
                  <a:lnTo>
                    <a:pt x="3473" y="1227659"/>
                  </a:lnTo>
                  <a:lnTo>
                    <a:pt x="873" y="1275768"/>
                  </a:lnTo>
                  <a:lnTo>
                    <a:pt x="0" y="1324317"/>
                  </a:lnTo>
                  <a:lnTo>
                    <a:pt x="873" y="1372868"/>
                  </a:lnTo>
                  <a:lnTo>
                    <a:pt x="3473" y="1420978"/>
                  </a:lnTo>
                  <a:lnTo>
                    <a:pt x="7770" y="1468617"/>
                  </a:lnTo>
                  <a:lnTo>
                    <a:pt x="13735" y="1515757"/>
                  </a:lnTo>
                  <a:lnTo>
                    <a:pt x="21336" y="1562367"/>
                  </a:lnTo>
                  <a:lnTo>
                    <a:pt x="30544" y="1608416"/>
                  </a:lnTo>
                  <a:lnTo>
                    <a:pt x="41330" y="1653876"/>
                  </a:lnTo>
                  <a:lnTo>
                    <a:pt x="53663" y="1698716"/>
                  </a:lnTo>
                  <a:lnTo>
                    <a:pt x="67514" y="1742906"/>
                  </a:lnTo>
                  <a:lnTo>
                    <a:pt x="82852" y="1786417"/>
                  </a:lnTo>
                  <a:lnTo>
                    <a:pt x="99647" y="1829218"/>
                  </a:lnTo>
                  <a:lnTo>
                    <a:pt x="117870" y="1871280"/>
                  </a:lnTo>
                  <a:lnTo>
                    <a:pt x="137491" y="1912572"/>
                  </a:lnTo>
                  <a:lnTo>
                    <a:pt x="158480" y="1953065"/>
                  </a:lnTo>
                  <a:lnTo>
                    <a:pt x="180807" y="1992728"/>
                  </a:lnTo>
                  <a:lnTo>
                    <a:pt x="204441" y="2031533"/>
                  </a:lnTo>
                  <a:lnTo>
                    <a:pt x="229354" y="2069448"/>
                  </a:lnTo>
                  <a:lnTo>
                    <a:pt x="255515" y="2106445"/>
                  </a:lnTo>
                  <a:lnTo>
                    <a:pt x="282894" y="2142492"/>
                  </a:lnTo>
                  <a:lnTo>
                    <a:pt x="311461" y="2177561"/>
                  </a:lnTo>
                  <a:lnTo>
                    <a:pt x="341186" y="2211621"/>
                  </a:lnTo>
                  <a:lnTo>
                    <a:pt x="372040" y="2244642"/>
                  </a:lnTo>
                  <a:lnTo>
                    <a:pt x="403993" y="2276594"/>
                  </a:lnTo>
                  <a:lnTo>
                    <a:pt x="437014" y="2307448"/>
                  </a:lnTo>
                  <a:lnTo>
                    <a:pt x="471074" y="2337174"/>
                  </a:lnTo>
                  <a:lnTo>
                    <a:pt x="506143" y="2365741"/>
                  </a:lnTo>
                  <a:lnTo>
                    <a:pt x="542190" y="2393120"/>
                  </a:lnTo>
                  <a:lnTo>
                    <a:pt x="579187" y="2419281"/>
                  </a:lnTo>
                  <a:lnTo>
                    <a:pt x="617102" y="2444194"/>
                  </a:lnTo>
                  <a:lnTo>
                    <a:pt x="655907" y="2467828"/>
                  </a:lnTo>
                  <a:lnTo>
                    <a:pt x="695570" y="2490155"/>
                  </a:lnTo>
                  <a:lnTo>
                    <a:pt x="736063" y="2511144"/>
                  </a:lnTo>
                  <a:lnTo>
                    <a:pt x="777355" y="2530764"/>
                  </a:lnTo>
                  <a:lnTo>
                    <a:pt x="819417" y="2548988"/>
                  </a:lnTo>
                  <a:lnTo>
                    <a:pt x="862218" y="2565783"/>
                  </a:lnTo>
                  <a:lnTo>
                    <a:pt x="905729" y="2581121"/>
                  </a:lnTo>
                  <a:lnTo>
                    <a:pt x="949919" y="2594972"/>
                  </a:lnTo>
                  <a:lnTo>
                    <a:pt x="994759" y="2607305"/>
                  </a:lnTo>
                  <a:lnTo>
                    <a:pt x="1040219" y="2618090"/>
                  </a:lnTo>
                  <a:lnTo>
                    <a:pt x="1086268" y="2627299"/>
                  </a:lnTo>
                  <a:lnTo>
                    <a:pt x="1132878" y="2634900"/>
                  </a:lnTo>
                  <a:lnTo>
                    <a:pt x="1180017" y="2640864"/>
                  </a:lnTo>
                  <a:lnTo>
                    <a:pt x="1227657" y="2645162"/>
                  </a:lnTo>
                  <a:lnTo>
                    <a:pt x="1275767" y="2647762"/>
                  </a:lnTo>
                  <a:lnTo>
                    <a:pt x="1324317" y="2648635"/>
                  </a:lnTo>
                  <a:lnTo>
                    <a:pt x="1372868" y="2647762"/>
                  </a:lnTo>
                  <a:lnTo>
                    <a:pt x="1420978" y="2645162"/>
                  </a:lnTo>
                  <a:lnTo>
                    <a:pt x="1468617" y="2640864"/>
                  </a:lnTo>
                  <a:lnTo>
                    <a:pt x="1515757" y="2634900"/>
                  </a:lnTo>
                  <a:lnTo>
                    <a:pt x="1562367" y="2627299"/>
                  </a:lnTo>
                  <a:lnTo>
                    <a:pt x="1608416" y="2618090"/>
                  </a:lnTo>
                  <a:lnTo>
                    <a:pt x="1653876" y="2607305"/>
                  </a:lnTo>
                  <a:lnTo>
                    <a:pt x="1698716" y="2594972"/>
                  </a:lnTo>
                  <a:lnTo>
                    <a:pt x="1742906" y="2581121"/>
                  </a:lnTo>
                  <a:lnTo>
                    <a:pt x="1786417" y="2565783"/>
                  </a:lnTo>
                  <a:lnTo>
                    <a:pt x="1829218" y="2548988"/>
                  </a:lnTo>
                  <a:lnTo>
                    <a:pt x="1871280" y="2530764"/>
                  </a:lnTo>
                  <a:lnTo>
                    <a:pt x="1912572" y="2511144"/>
                  </a:lnTo>
                  <a:lnTo>
                    <a:pt x="1953065" y="2490155"/>
                  </a:lnTo>
                  <a:lnTo>
                    <a:pt x="1992728" y="2467828"/>
                  </a:lnTo>
                  <a:lnTo>
                    <a:pt x="2031533" y="2444194"/>
                  </a:lnTo>
                  <a:lnTo>
                    <a:pt x="2069448" y="2419281"/>
                  </a:lnTo>
                  <a:lnTo>
                    <a:pt x="2106445" y="2393120"/>
                  </a:lnTo>
                  <a:lnTo>
                    <a:pt x="2142492" y="2365741"/>
                  </a:lnTo>
                  <a:lnTo>
                    <a:pt x="2177561" y="2337174"/>
                  </a:lnTo>
                  <a:lnTo>
                    <a:pt x="2211621" y="2307448"/>
                  </a:lnTo>
                  <a:lnTo>
                    <a:pt x="2244642" y="2276594"/>
                  </a:lnTo>
                  <a:lnTo>
                    <a:pt x="2276594" y="2244642"/>
                  </a:lnTo>
                  <a:lnTo>
                    <a:pt x="2307448" y="2211621"/>
                  </a:lnTo>
                  <a:lnTo>
                    <a:pt x="2337174" y="2177561"/>
                  </a:lnTo>
                  <a:lnTo>
                    <a:pt x="2365741" y="2142492"/>
                  </a:lnTo>
                  <a:lnTo>
                    <a:pt x="2393120" y="2106445"/>
                  </a:lnTo>
                  <a:lnTo>
                    <a:pt x="2419281" y="2069448"/>
                  </a:lnTo>
                  <a:lnTo>
                    <a:pt x="2444194" y="2031533"/>
                  </a:lnTo>
                  <a:lnTo>
                    <a:pt x="2467828" y="1992728"/>
                  </a:lnTo>
                  <a:lnTo>
                    <a:pt x="2490155" y="1953065"/>
                  </a:lnTo>
                  <a:lnTo>
                    <a:pt x="2511144" y="1912572"/>
                  </a:lnTo>
                  <a:lnTo>
                    <a:pt x="2530764" y="1871280"/>
                  </a:lnTo>
                  <a:lnTo>
                    <a:pt x="2548988" y="1829218"/>
                  </a:lnTo>
                  <a:lnTo>
                    <a:pt x="2565783" y="1786417"/>
                  </a:lnTo>
                  <a:lnTo>
                    <a:pt x="2581121" y="1742906"/>
                  </a:lnTo>
                  <a:lnTo>
                    <a:pt x="2594972" y="1698716"/>
                  </a:lnTo>
                  <a:lnTo>
                    <a:pt x="2607305" y="1653876"/>
                  </a:lnTo>
                  <a:lnTo>
                    <a:pt x="2618090" y="1608416"/>
                  </a:lnTo>
                  <a:lnTo>
                    <a:pt x="2627299" y="1562367"/>
                  </a:lnTo>
                  <a:lnTo>
                    <a:pt x="2634900" y="1515757"/>
                  </a:lnTo>
                  <a:lnTo>
                    <a:pt x="2640864" y="1468617"/>
                  </a:lnTo>
                  <a:lnTo>
                    <a:pt x="2645162" y="1420978"/>
                  </a:lnTo>
                  <a:lnTo>
                    <a:pt x="2647762" y="1372868"/>
                  </a:lnTo>
                  <a:lnTo>
                    <a:pt x="2648635" y="1324317"/>
                  </a:lnTo>
                  <a:lnTo>
                    <a:pt x="2647762" y="1275768"/>
                  </a:lnTo>
                  <a:lnTo>
                    <a:pt x="2645162" y="1227659"/>
                  </a:lnTo>
                  <a:lnTo>
                    <a:pt x="2640864" y="1180020"/>
                  </a:lnTo>
                  <a:lnTo>
                    <a:pt x="2634900" y="1132881"/>
                  </a:lnTo>
                  <a:lnTo>
                    <a:pt x="2627299" y="1086272"/>
                  </a:lnTo>
                  <a:lnTo>
                    <a:pt x="2618090" y="1040222"/>
                  </a:lnTo>
                  <a:lnTo>
                    <a:pt x="2607305" y="994763"/>
                  </a:lnTo>
                  <a:lnTo>
                    <a:pt x="2594972" y="949923"/>
                  </a:lnTo>
                  <a:lnTo>
                    <a:pt x="2581121" y="905733"/>
                  </a:lnTo>
                  <a:lnTo>
                    <a:pt x="2565783" y="862223"/>
                  </a:lnTo>
                  <a:lnTo>
                    <a:pt x="2548988" y="819422"/>
                  </a:lnTo>
                  <a:lnTo>
                    <a:pt x="2530764" y="777361"/>
                  </a:lnTo>
                  <a:lnTo>
                    <a:pt x="2511144" y="736069"/>
                  </a:lnTo>
                  <a:lnTo>
                    <a:pt x="2490155" y="695576"/>
                  </a:lnTo>
                  <a:lnTo>
                    <a:pt x="2467828" y="655912"/>
                  </a:lnTo>
                  <a:lnTo>
                    <a:pt x="2444194" y="617108"/>
                  </a:lnTo>
                  <a:lnTo>
                    <a:pt x="2419281" y="579192"/>
                  </a:lnTo>
                  <a:lnTo>
                    <a:pt x="2393120" y="542196"/>
                  </a:lnTo>
                  <a:lnTo>
                    <a:pt x="2365741" y="506148"/>
                  </a:lnTo>
                  <a:lnTo>
                    <a:pt x="2337174" y="471079"/>
                  </a:lnTo>
                  <a:lnTo>
                    <a:pt x="2307448" y="437019"/>
                  </a:lnTo>
                  <a:lnTo>
                    <a:pt x="2276594" y="403998"/>
                  </a:lnTo>
                  <a:lnTo>
                    <a:pt x="2244642" y="372045"/>
                  </a:lnTo>
                  <a:lnTo>
                    <a:pt x="2211621" y="341191"/>
                  </a:lnTo>
                  <a:lnTo>
                    <a:pt x="2177561" y="311465"/>
                  </a:lnTo>
                  <a:lnTo>
                    <a:pt x="2142492" y="282897"/>
                  </a:lnTo>
                  <a:lnTo>
                    <a:pt x="2106445" y="255518"/>
                  </a:lnTo>
                  <a:lnTo>
                    <a:pt x="2069448" y="229357"/>
                  </a:lnTo>
                  <a:lnTo>
                    <a:pt x="2031533" y="204444"/>
                  </a:lnTo>
                  <a:lnTo>
                    <a:pt x="1992728" y="180809"/>
                  </a:lnTo>
                  <a:lnTo>
                    <a:pt x="1953065" y="158483"/>
                  </a:lnTo>
                  <a:lnTo>
                    <a:pt x="1912572" y="137493"/>
                  </a:lnTo>
                  <a:lnTo>
                    <a:pt x="1871280" y="117872"/>
                  </a:lnTo>
                  <a:lnTo>
                    <a:pt x="1829218" y="99649"/>
                  </a:lnTo>
                  <a:lnTo>
                    <a:pt x="1786417" y="82853"/>
                  </a:lnTo>
                  <a:lnTo>
                    <a:pt x="1742906" y="67515"/>
                  </a:lnTo>
                  <a:lnTo>
                    <a:pt x="1698716" y="53664"/>
                  </a:lnTo>
                  <a:lnTo>
                    <a:pt x="1653876" y="41331"/>
                  </a:lnTo>
                  <a:lnTo>
                    <a:pt x="1608416" y="30545"/>
                  </a:lnTo>
                  <a:lnTo>
                    <a:pt x="1562367" y="21336"/>
                  </a:lnTo>
                  <a:lnTo>
                    <a:pt x="1515757" y="13735"/>
                  </a:lnTo>
                  <a:lnTo>
                    <a:pt x="1468617" y="7771"/>
                  </a:lnTo>
                  <a:lnTo>
                    <a:pt x="1420978" y="3473"/>
                  </a:lnTo>
                  <a:lnTo>
                    <a:pt x="1372868" y="873"/>
                  </a:lnTo>
                  <a:lnTo>
                    <a:pt x="1324317" y="0"/>
                  </a:lnTo>
                  <a:close/>
                </a:path>
              </a:pathLst>
            </a:custGeom>
            <a:solidFill>
              <a:srgbClr val="498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34E32906-DA5E-F38F-DB02-0931F25D9B24}"/>
                </a:ext>
              </a:extLst>
            </p:cNvPr>
            <p:cNvSpPr txBox="1"/>
            <p:nvPr/>
          </p:nvSpPr>
          <p:spPr>
            <a:xfrm>
              <a:off x="804839" y="2324100"/>
              <a:ext cx="2259965" cy="1392369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52095" marR="245110" indent="-635" algn="ctr">
                <a:lnSpc>
                  <a:spcPct val="129200"/>
                </a:lnSpc>
                <a:spcBef>
                  <a:spcPts val="95"/>
                </a:spcBef>
              </a:pPr>
              <a:r>
                <a:rPr sz="2400" b="1" u="sng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Defnyddia</a:t>
              </a:r>
              <a:r>
                <a:rPr sz="2400" b="1" u="sng" spc="-15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sz="2400" b="1" u="sng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dy</a:t>
              </a:r>
              <a:r>
                <a:rPr sz="2400" b="1" u="sng" spc="-15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sz="2400" b="1" u="sng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Gymraeg</a:t>
              </a:r>
              <a:r>
                <a:rPr sz="2400" b="1" u="sng" spc="-15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sz="2400" b="1" u="sng" spc="-50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</a:t>
              </a:r>
              <a:r>
                <a:rPr sz="2400" b="1" spc="-50" dirty="0">
                  <a:solidFill>
                    <a:schemeClr val="bg1"/>
                  </a:solidFill>
                  <a:latin typeface="Arial"/>
                  <a:cs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sz="2400" b="1" u="sng" spc="-10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Scarlets</a:t>
              </a:r>
              <a:endParaRPr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9" name="object 5">
            <a:hlinkClick r:id="rId3"/>
            <a:extLst>
              <a:ext uri="{FF2B5EF4-FFF2-40B4-BE49-F238E27FC236}">
                <a16:creationId xmlns:a16="http://schemas.microsoft.com/office/drawing/2014/main" id="{015E8E01-4DAC-C354-4590-F1EEDC35881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35413" y="1565890"/>
            <a:ext cx="5938786" cy="3088601"/>
          </a:xfrm>
          <a:prstGeom prst="rect">
            <a:avLst/>
          </a:prstGeom>
        </p:spPr>
      </p:pic>
      <p:sp>
        <p:nvSpPr>
          <p:cNvPr id="10" name="object 8">
            <a:hlinkClick r:id="rId3"/>
            <a:extLst>
              <a:ext uri="{FF2B5EF4-FFF2-40B4-BE49-F238E27FC236}">
                <a16:creationId xmlns:a16="http://schemas.microsoft.com/office/drawing/2014/main" id="{DD220445-8D7F-D2E1-174E-4020D526BCE5}"/>
              </a:ext>
            </a:extLst>
          </p:cNvPr>
          <p:cNvSpPr/>
          <p:nvPr/>
        </p:nvSpPr>
        <p:spPr>
          <a:xfrm>
            <a:off x="6086201" y="2584064"/>
            <a:ext cx="911860" cy="1013460"/>
          </a:xfrm>
          <a:custGeom>
            <a:avLst/>
            <a:gdLst/>
            <a:ahLst/>
            <a:cxnLst/>
            <a:rect l="l" t="t" r="r" b="b"/>
            <a:pathLst>
              <a:path w="911859" h="1013460">
                <a:moveTo>
                  <a:pt x="142295" y="0"/>
                </a:moveTo>
                <a:lnTo>
                  <a:pt x="100294" y="633"/>
                </a:lnTo>
                <a:lnTo>
                  <a:pt x="61604" y="15023"/>
                </a:lnTo>
                <a:lnTo>
                  <a:pt x="29686" y="41264"/>
                </a:lnTo>
                <a:lnTo>
                  <a:pt x="7998" y="77455"/>
                </a:lnTo>
                <a:lnTo>
                  <a:pt x="0" y="121692"/>
                </a:lnTo>
                <a:lnTo>
                  <a:pt x="0" y="891337"/>
                </a:lnTo>
                <a:lnTo>
                  <a:pt x="7998" y="935127"/>
                </a:lnTo>
                <a:lnTo>
                  <a:pt x="29686" y="971199"/>
                </a:lnTo>
                <a:lnTo>
                  <a:pt x="61604" y="997538"/>
                </a:lnTo>
                <a:lnTo>
                  <a:pt x="100294" y="1012126"/>
                </a:lnTo>
                <a:lnTo>
                  <a:pt x="142295" y="1012950"/>
                </a:lnTo>
                <a:lnTo>
                  <a:pt x="184150" y="997992"/>
                </a:lnTo>
                <a:lnTo>
                  <a:pt x="850900" y="613169"/>
                </a:lnTo>
                <a:lnTo>
                  <a:pt x="884756" y="584404"/>
                </a:lnTo>
                <a:lnTo>
                  <a:pt x="905069" y="547699"/>
                </a:lnTo>
                <a:lnTo>
                  <a:pt x="911840" y="506968"/>
                </a:lnTo>
                <a:lnTo>
                  <a:pt x="905069" y="466130"/>
                </a:lnTo>
                <a:lnTo>
                  <a:pt x="884756" y="429101"/>
                </a:lnTo>
                <a:lnTo>
                  <a:pt x="850900" y="399796"/>
                </a:lnTo>
                <a:lnTo>
                  <a:pt x="184150" y="15024"/>
                </a:lnTo>
                <a:lnTo>
                  <a:pt x="1422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550E8774-863B-9315-E558-F1C8BC99DF6B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0F3D5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41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7543" y="1043913"/>
            <a:ext cx="5883910" cy="4118610"/>
          </a:xfrm>
          <a:custGeom>
            <a:avLst/>
            <a:gdLst/>
            <a:ahLst/>
            <a:cxnLst/>
            <a:rect l="l" t="t" r="r" b="b"/>
            <a:pathLst>
              <a:path w="5883909" h="4118610">
                <a:moveTo>
                  <a:pt x="3824604" y="0"/>
                </a:moveTo>
                <a:lnTo>
                  <a:pt x="2059076" y="0"/>
                </a:lnTo>
                <a:lnTo>
                  <a:pt x="2010668" y="565"/>
                </a:lnTo>
                <a:lnTo>
                  <a:pt x="1962525" y="2252"/>
                </a:lnTo>
                <a:lnTo>
                  <a:pt x="1914659" y="5049"/>
                </a:lnTo>
                <a:lnTo>
                  <a:pt x="1867083" y="8942"/>
                </a:lnTo>
                <a:lnTo>
                  <a:pt x="1819810" y="13920"/>
                </a:lnTo>
                <a:lnTo>
                  <a:pt x="1772852" y="19969"/>
                </a:lnTo>
                <a:lnTo>
                  <a:pt x="1726222" y="27077"/>
                </a:lnTo>
                <a:lnTo>
                  <a:pt x="1679932" y="35231"/>
                </a:lnTo>
                <a:lnTo>
                  <a:pt x="1633995" y="44420"/>
                </a:lnTo>
                <a:lnTo>
                  <a:pt x="1588424" y="54629"/>
                </a:lnTo>
                <a:lnTo>
                  <a:pt x="1543231" y="65847"/>
                </a:lnTo>
                <a:lnTo>
                  <a:pt x="1498429" y="78061"/>
                </a:lnTo>
                <a:lnTo>
                  <a:pt x="1454031" y="91258"/>
                </a:lnTo>
                <a:lnTo>
                  <a:pt x="1410048" y="105426"/>
                </a:lnTo>
                <a:lnTo>
                  <a:pt x="1366494" y="120552"/>
                </a:lnTo>
                <a:lnTo>
                  <a:pt x="1323382" y="136624"/>
                </a:lnTo>
                <a:lnTo>
                  <a:pt x="1280723" y="153628"/>
                </a:lnTo>
                <a:lnTo>
                  <a:pt x="1238531" y="171553"/>
                </a:lnTo>
                <a:lnTo>
                  <a:pt x="1196817" y="190385"/>
                </a:lnTo>
                <a:lnTo>
                  <a:pt x="1155596" y="210113"/>
                </a:lnTo>
                <a:lnTo>
                  <a:pt x="1114879" y="230723"/>
                </a:lnTo>
                <a:lnTo>
                  <a:pt x="1074678" y="252202"/>
                </a:lnTo>
                <a:lnTo>
                  <a:pt x="1035007" y="274539"/>
                </a:lnTo>
                <a:lnTo>
                  <a:pt x="995879" y="297721"/>
                </a:lnTo>
                <a:lnTo>
                  <a:pt x="957305" y="321735"/>
                </a:lnTo>
                <a:lnTo>
                  <a:pt x="919298" y="346568"/>
                </a:lnTo>
                <a:lnTo>
                  <a:pt x="881871" y="372208"/>
                </a:lnTo>
                <a:lnTo>
                  <a:pt x="845037" y="398642"/>
                </a:lnTo>
                <a:lnTo>
                  <a:pt x="808808" y="425857"/>
                </a:lnTo>
                <a:lnTo>
                  <a:pt x="773196" y="453842"/>
                </a:lnTo>
                <a:lnTo>
                  <a:pt x="738215" y="482583"/>
                </a:lnTo>
                <a:lnTo>
                  <a:pt x="703877" y="512068"/>
                </a:lnTo>
                <a:lnTo>
                  <a:pt x="670195" y="542284"/>
                </a:lnTo>
                <a:lnTo>
                  <a:pt x="637180" y="573219"/>
                </a:lnTo>
                <a:lnTo>
                  <a:pt x="604847" y="604859"/>
                </a:lnTo>
                <a:lnTo>
                  <a:pt x="573206" y="637193"/>
                </a:lnTo>
                <a:lnTo>
                  <a:pt x="542272" y="670208"/>
                </a:lnTo>
                <a:lnTo>
                  <a:pt x="512056" y="703890"/>
                </a:lnTo>
                <a:lnTo>
                  <a:pt x="482572" y="738229"/>
                </a:lnTo>
                <a:lnTo>
                  <a:pt x="453831" y="773210"/>
                </a:lnTo>
                <a:lnTo>
                  <a:pt x="425847" y="808821"/>
                </a:lnTo>
                <a:lnTo>
                  <a:pt x="398632" y="845050"/>
                </a:lnTo>
                <a:lnTo>
                  <a:pt x="372198" y="881885"/>
                </a:lnTo>
                <a:lnTo>
                  <a:pt x="346558" y="919311"/>
                </a:lnTo>
                <a:lnTo>
                  <a:pt x="321726" y="957318"/>
                </a:lnTo>
                <a:lnTo>
                  <a:pt x="297713" y="995892"/>
                </a:lnTo>
                <a:lnTo>
                  <a:pt x="274531" y="1035020"/>
                </a:lnTo>
                <a:lnTo>
                  <a:pt x="252195" y="1074691"/>
                </a:lnTo>
                <a:lnTo>
                  <a:pt x="230716" y="1114891"/>
                </a:lnTo>
                <a:lnTo>
                  <a:pt x="210106" y="1155608"/>
                </a:lnTo>
                <a:lnTo>
                  <a:pt x="190379" y="1196829"/>
                </a:lnTo>
                <a:lnTo>
                  <a:pt x="171547" y="1238542"/>
                </a:lnTo>
                <a:lnTo>
                  <a:pt x="153623" y="1280733"/>
                </a:lnTo>
                <a:lnTo>
                  <a:pt x="136619" y="1323391"/>
                </a:lnTo>
                <a:lnTo>
                  <a:pt x="120548" y="1366503"/>
                </a:lnTo>
                <a:lnTo>
                  <a:pt x="105423" y="1410056"/>
                </a:lnTo>
                <a:lnTo>
                  <a:pt x="91255" y="1454038"/>
                </a:lnTo>
                <a:lnTo>
                  <a:pt x="78058" y="1498436"/>
                </a:lnTo>
                <a:lnTo>
                  <a:pt x="65845" y="1543237"/>
                </a:lnTo>
                <a:lnTo>
                  <a:pt x="54627" y="1588428"/>
                </a:lnTo>
                <a:lnTo>
                  <a:pt x="44418" y="1633998"/>
                </a:lnTo>
                <a:lnTo>
                  <a:pt x="35230" y="1679934"/>
                </a:lnTo>
                <a:lnTo>
                  <a:pt x="27076" y="1726222"/>
                </a:lnTo>
                <a:lnTo>
                  <a:pt x="19968" y="1772851"/>
                </a:lnTo>
                <a:lnTo>
                  <a:pt x="13919" y="1819807"/>
                </a:lnTo>
                <a:lnTo>
                  <a:pt x="8942" y="1867078"/>
                </a:lnTo>
                <a:lnTo>
                  <a:pt x="5048" y="1914652"/>
                </a:lnTo>
                <a:lnTo>
                  <a:pt x="2252" y="1962516"/>
                </a:lnTo>
                <a:lnTo>
                  <a:pt x="565" y="2010657"/>
                </a:lnTo>
                <a:lnTo>
                  <a:pt x="0" y="2059063"/>
                </a:lnTo>
                <a:lnTo>
                  <a:pt x="565" y="2107520"/>
                </a:lnTo>
                <a:lnTo>
                  <a:pt x="2252" y="2155661"/>
                </a:lnTo>
                <a:lnTo>
                  <a:pt x="5048" y="2203525"/>
                </a:lnTo>
                <a:lnTo>
                  <a:pt x="8942" y="2251099"/>
                </a:lnTo>
                <a:lnTo>
                  <a:pt x="13919" y="2298370"/>
                </a:lnTo>
                <a:lnTo>
                  <a:pt x="19968" y="2345326"/>
                </a:lnTo>
                <a:lnTo>
                  <a:pt x="27076" y="2391955"/>
                </a:lnTo>
                <a:lnTo>
                  <a:pt x="35230" y="2438243"/>
                </a:lnTo>
                <a:lnTo>
                  <a:pt x="44418" y="2484178"/>
                </a:lnTo>
                <a:lnTo>
                  <a:pt x="54627" y="2529748"/>
                </a:lnTo>
                <a:lnTo>
                  <a:pt x="65845" y="2574940"/>
                </a:lnTo>
                <a:lnTo>
                  <a:pt x="78058" y="2619741"/>
                </a:lnTo>
                <a:lnTo>
                  <a:pt x="91255" y="2664138"/>
                </a:lnTo>
                <a:lnTo>
                  <a:pt x="105423" y="2708120"/>
                </a:lnTo>
                <a:lnTo>
                  <a:pt x="120548" y="2751672"/>
                </a:lnTo>
                <a:lnTo>
                  <a:pt x="136619" y="2794784"/>
                </a:lnTo>
                <a:lnTo>
                  <a:pt x="153623" y="2837442"/>
                </a:lnTo>
                <a:lnTo>
                  <a:pt x="171547" y="2879634"/>
                </a:lnTo>
                <a:lnTo>
                  <a:pt x="190379" y="2921346"/>
                </a:lnTo>
                <a:lnTo>
                  <a:pt x="210106" y="2962567"/>
                </a:lnTo>
                <a:lnTo>
                  <a:pt x="230716" y="3003283"/>
                </a:lnTo>
                <a:lnTo>
                  <a:pt x="252195" y="3043483"/>
                </a:lnTo>
                <a:lnTo>
                  <a:pt x="274531" y="3083154"/>
                </a:lnTo>
                <a:lnTo>
                  <a:pt x="297713" y="3122282"/>
                </a:lnTo>
                <a:lnTo>
                  <a:pt x="321726" y="3160855"/>
                </a:lnTo>
                <a:lnTo>
                  <a:pt x="346558" y="3198862"/>
                </a:lnTo>
                <a:lnTo>
                  <a:pt x="372198" y="3236288"/>
                </a:lnTo>
                <a:lnTo>
                  <a:pt x="398632" y="3273122"/>
                </a:lnTo>
                <a:lnTo>
                  <a:pt x="425847" y="3309351"/>
                </a:lnTo>
                <a:lnTo>
                  <a:pt x="453831" y="3344962"/>
                </a:lnTo>
                <a:lnTo>
                  <a:pt x="482572" y="3379943"/>
                </a:lnTo>
                <a:lnTo>
                  <a:pt x="512056" y="3414281"/>
                </a:lnTo>
                <a:lnTo>
                  <a:pt x="542272" y="3447964"/>
                </a:lnTo>
                <a:lnTo>
                  <a:pt x="573206" y="3480978"/>
                </a:lnTo>
                <a:lnTo>
                  <a:pt x="604847" y="3513312"/>
                </a:lnTo>
                <a:lnTo>
                  <a:pt x="637180" y="3544952"/>
                </a:lnTo>
                <a:lnTo>
                  <a:pt x="670195" y="3575886"/>
                </a:lnTo>
                <a:lnTo>
                  <a:pt x="703877" y="3606102"/>
                </a:lnTo>
                <a:lnTo>
                  <a:pt x="738215" y="3635587"/>
                </a:lnTo>
                <a:lnTo>
                  <a:pt x="773196" y="3664327"/>
                </a:lnTo>
                <a:lnTo>
                  <a:pt x="808808" y="3692312"/>
                </a:lnTo>
                <a:lnTo>
                  <a:pt x="845037" y="3719527"/>
                </a:lnTo>
                <a:lnTo>
                  <a:pt x="881871" y="3745961"/>
                </a:lnTo>
                <a:lnTo>
                  <a:pt x="919298" y="3771601"/>
                </a:lnTo>
                <a:lnTo>
                  <a:pt x="957305" y="3796434"/>
                </a:lnTo>
                <a:lnTo>
                  <a:pt x="995879" y="3820447"/>
                </a:lnTo>
                <a:lnTo>
                  <a:pt x="1035007" y="3843628"/>
                </a:lnTo>
                <a:lnTo>
                  <a:pt x="1074678" y="3865965"/>
                </a:lnTo>
                <a:lnTo>
                  <a:pt x="1114879" y="3887445"/>
                </a:lnTo>
                <a:lnTo>
                  <a:pt x="1155596" y="3908054"/>
                </a:lnTo>
                <a:lnTo>
                  <a:pt x="1196817" y="3927782"/>
                </a:lnTo>
                <a:lnTo>
                  <a:pt x="1238531" y="3946614"/>
                </a:lnTo>
                <a:lnTo>
                  <a:pt x="1280723" y="3964538"/>
                </a:lnTo>
                <a:lnTo>
                  <a:pt x="1323382" y="3981543"/>
                </a:lnTo>
                <a:lnTo>
                  <a:pt x="1366494" y="3997614"/>
                </a:lnTo>
                <a:lnTo>
                  <a:pt x="1410048" y="4012740"/>
                </a:lnTo>
                <a:lnTo>
                  <a:pt x="1454031" y="4026908"/>
                </a:lnTo>
                <a:lnTo>
                  <a:pt x="1498429" y="4040105"/>
                </a:lnTo>
                <a:lnTo>
                  <a:pt x="1543231" y="4052318"/>
                </a:lnTo>
                <a:lnTo>
                  <a:pt x="1588424" y="4063536"/>
                </a:lnTo>
                <a:lnTo>
                  <a:pt x="1633995" y="4073745"/>
                </a:lnTo>
                <a:lnTo>
                  <a:pt x="1679932" y="4082934"/>
                </a:lnTo>
                <a:lnTo>
                  <a:pt x="1726222" y="4091088"/>
                </a:lnTo>
                <a:lnTo>
                  <a:pt x="1772852" y="4098196"/>
                </a:lnTo>
                <a:lnTo>
                  <a:pt x="1819810" y="4104245"/>
                </a:lnTo>
                <a:lnTo>
                  <a:pt x="1867083" y="4109223"/>
                </a:lnTo>
                <a:lnTo>
                  <a:pt x="1914659" y="4113116"/>
                </a:lnTo>
                <a:lnTo>
                  <a:pt x="1962525" y="4115913"/>
                </a:lnTo>
                <a:lnTo>
                  <a:pt x="2010668" y="4117600"/>
                </a:lnTo>
                <a:lnTo>
                  <a:pt x="2059076" y="4118165"/>
                </a:lnTo>
                <a:lnTo>
                  <a:pt x="3824604" y="4118165"/>
                </a:lnTo>
                <a:lnTo>
                  <a:pt x="3873012" y="4117600"/>
                </a:lnTo>
                <a:lnTo>
                  <a:pt x="3921155" y="4115913"/>
                </a:lnTo>
                <a:lnTo>
                  <a:pt x="3969020" y="4113116"/>
                </a:lnTo>
                <a:lnTo>
                  <a:pt x="4016596" y="4109223"/>
                </a:lnTo>
                <a:lnTo>
                  <a:pt x="4063869" y="4104245"/>
                </a:lnTo>
                <a:lnTo>
                  <a:pt x="4110826" y="4098196"/>
                </a:lnTo>
                <a:lnTo>
                  <a:pt x="4157457" y="4091088"/>
                </a:lnTo>
                <a:lnTo>
                  <a:pt x="4203746" y="4082934"/>
                </a:lnTo>
                <a:lnTo>
                  <a:pt x="4249683" y="4073745"/>
                </a:lnTo>
                <a:lnTo>
                  <a:pt x="4295254" y="4063536"/>
                </a:lnTo>
                <a:lnTo>
                  <a:pt x="4340447" y="4052318"/>
                </a:lnTo>
                <a:lnTo>
                  <a:pt x="4385250" y="4040105"/>
                </a:lnTo>
                <a:lnTo>
                  <a:pt x="4429648" y="4026908"/>
                </a:lnTo>
                <a:lnTo>
                  <a:pt x="4473631" y="4012740"/>
                </a:lnTo>
                <a:lnTo>
                  <a:pt x="4517186" y="3997614"/>
                </a:lnTo>
                <a:lnTo>
                  <a:pt x="4560299" y="3981543"/>
                </a:lnTo>
                <a:lnTo>
                  <a:pt x="4602958" y="3964538"/>
                </a:lnTo>
                <a:lnTo>
                  <a:pt x="4645151" y="3946614"/>
                </a:lnTo>
                <a:lnTo>
                  <a:pt x="4686864" y="3927782"/>
                </a:lnTo>
                <a:lnTo>
                  <a:pt x="4728087" y="3908054"/>
                </a:lnTo>
                <a:lnTo>
                  <a:pt x="4768804" y="3887445"/>
                </a:lnTo>
                <a:lnTo>
                  <a:pt x="4809005" y="3865965"/>
                </a:lnTo>
                <a:lnTo>
                  <a:pt x="4848677" y="3843628"/>
                </a:lnTo>
                <a:lnTo>
                  <a:pt x="4887807" y="3820447"/>
                </a:lnTo>
                <a:lnTo>
                  <a:pt x="4926381" y="3796434"/>
                </a:lnTo>
                <a:lnTo>
                  <a:pt x="4964389" y="3771601"/>
                </a:lnTo>
                <a:lnTo>
                  <a:pt x="5001816" y="3745961"/>
                </a:lnTo>
                <a:lnTo>
                  <a:pt x="5038652" y="3719527"/>
                </a:lnTo>
                <a:lnTo>
                  <a:pt x="5074882" y="3692312"/>
                </a:lnTo>
                <a:lnTo>
                  <a:pt x="5110494" y="3664327"/>
                </a:lnTo>
                <a:lnTo>
                  <a:pt x="5145476" y="3635587"/>
                </a:lnTo>
                <a:lnTo>
                  <a:pt x="5179815" y="3606102"/>
                </a:lnTo>
                <a:lnTo>
                  <a:pt x="5213498" y="3575886"/>
                </a:lnTo>
                <a:lnTo>
                  <a:pt x="5246514" y="3544952"/>
                </a:lnTo>
                <a:lnTo>
                  <a:pt x="5278848" y="3513312"/>
                </a:lnTo>
                <a:lnTo>
                  <a:pt x="5310489" y="3480978"/>
                </a:lnTo>
                <a:lnTo>
                  <a:pt x="5341425" y="3447964"/>
                </a:lnTo>
                <a:lnTo>
                  <a:pt x="5371641" y="3414281"/>
                </a:lnTo>
                <a:lnTo>
                  <a:pt x="5401127" y="3379943"/>
                </a:lnTo>
                <a:lnTo>
                  <a:pt x="5429868" y="3344962"/>
                </a:lnTo>
                <a:lnTo>
                  <a:pt x="5457854" y="3309351"/>
                </a:lnTo>
                <a:lnTo>
                  <a:pt x="5485070" y="3273122"/>
                </a:lnTo>
                <a:lnTo>
                  <a:pt x="5511504" y="3236288"/>
                </a:lnTo>
                <a:lnTo>
                  <a:pt x="5537145" y="3198862"/>
                </a:lnTo>
                <a:lnTo>
                  <a:pt x="5561978" y="3160855"/>
                </a:lnTo>
                <a:lnTo>
                  <a:pt x="5585993" y="3122282"/>
                </a:lnTo>
                <a:lnTo>
                  <a:pt x="5609175" y="3083154"/>
                </a:lnTo>
                <a:lnTo>
                  <a:pt x="5631512" y="3043483"/>
                </a:lnTo>
                <a:lnTo>
                  <a:pt x="5652992" y="3003283"/>
                </a:lnTo>
                <a:lnTo>
                  <a:pt x="5673602" y="2962567"/>
                </a:lnTo>
                <a:lnTo>
                  <a:pt x="5693330" y="2921346"/>
                </a:lnTo>
                <a:lnTo>
                  <a:pt x="5712163" y="2879634"/>
                </a:lnTo>
                <a:lnTo>
                  <a:pt x="5730088" y="2837442"/>
                </a:lnTo>
                <a:lnTo>
                  <a:pt x="5747093" y="2794784"/>
                </a:lnTo>
                <a:lnTo>
                  <a:pt x="5763165" y="2751672"/>
                </a:lnTo>
                <a:lnTo>
                  <a:pt x="5778291" y="2708120"/>
                </a:lnTo>
                <a:lnTo>
                  <a:pt x="5792459" y="2664138"/>
                </a:lnTo>
                <a:lnTo>
                  <a:pt x="5805656" y="2619741"/>
                </a:lnTo>
                <a:lnTo>
                  <a:pt x="5817870" y="2574940"/>
                </a:lnTo>
                <a:lnTo>
                  <a:pt x="5829089" y="2529748"/>
                </a:lnTo>
                <a:lnTo>
                  <a:pt x="5839298" y="2484178"/>
                </a:lnTo>
                <a:lnTo>
                  <a:pt x="5848487" y="2438243"/>
                </a:lnTo>
                <a:lnTo>
                  <a:pt x="5856641" y="2391955"/>
                </a:lnTo>
                <a:lnTo>
                  <a:pt x="5863749" y="2345326"/>
                </a:lnTo>
                <a:lnTo>
                  <a:pt x="5869799" y="2298370"/>
                </a:lnTo>
                <a:lnTo>
                  <a:pt x="5874776" y="2251099"/>
                </a:lnTo>
                <a:lnTo>
                  <a:pt x="5878670" y="2203525"/>
                </a:lnTo>
                <a:lnTo>
                  <a:pt x="5881467" y="2155661"/>
                </a:lnTo>
                <a:lnTo>
                  <a:pt x="5883154" y="2107520"/>
                </a:lnTo>
                <a:lnTo>
                  <a:pt x="5883719" y="2059114"/>
                </a:lnTo>
                <a:lnTo>
                  <a:pt x="5883154" y="2010657"/>
                </a:lnTo>
                <a:lnTo>
                  <a:pt x="5881467" y="1962516"/>
                </a:lnTo>
                <a:lnTo>
                  <a:pt x="5878670" y="1914652"/>
                </a:lnTo>
                <a:lnTo>
                  <a:pt x="5874776" y="1867078"/>
                </a:lnTo>
                <a:lnTo>
                  <a:pt x="5869799" y="1819807"/>
                </a:lnTo>
                <a:lnTo>
                  <a:pt x="5863749" y="1772851"/>
                </a:lnTo>
                <a:lnTo>
                  <a:pt x="5856641" y="1726222"/>
                </a:lnTo>
                <a:lnTo>
                  <a:pt x="5848487" y="1679934"/>
                </a:lnTo>
                <a:lnTo>
                  <a:pt x="5839298" y="1633998"/>
                </a:lnTo>
                <a:lnTo>
                  <a:pt x="5829089" y="1588428"/>
                </a:lnTo>
                <a:lnTo>
                  <a:pt x="5817870" y="1543237"/>
                </a:lnTo>
                <a:lnTo>
                  <a:pt x="5805656" y="1498436"/>
                </a:lnTo>
                <a:lnTo>
                  <a:pt x="5792459" y="1454038"/>
                </a:lnTo>
                <a:lnTo>
                  <a:pt x="5778291" y="1410056"/>
                </a:lnTo>
                <a:lnTo>
                  <a:pt x="5763165" y="1366503"/>
                </a:lnTo>
                <a:lnTo>
                  <a:pt x="5747093" y="1323391"/>
                </a:lnTo>
                <a:lnTo>
                  <a:pt x="5730088" y="1280733"/>
                </a:lnTo>
                <a:lnTo>
                  <a:pt x="5712163" y="1238542"/>
                </a:lnTo>
                <a:lnTo>
                  <a:pt x="5693330" y="1196829"/>
                </a:lnTo>
                <a:lnTo>
                  <a:pt x="5673602" y="1155608"/>
                </a:lnTo>
                <a:lnTo>
                  <a:pt x="5652992" y="1114891"/>
                </a:lnTo>
                <a:lnTo>
                  <a:pt x="5631512" y="1074691"/>
                </a:lnTo>
                <a:lnTo>
                  <a:pt x="5609175" y="1035020"/>
                </a:lnTo>
                <a:lnTo>
                  <a:pt x="5585993" y="995892"/>
                </a:lnTo>
                <a:lnTo>
                  <a:pt x="5561978" y="957318"/>
                </a:lnTo>
                <a:lnTo>
                  <a:pt x="5537145" y="919311"/>
                </a:lnTo>
                <a:lnTo>
                  <a:pt x="5511504" y="881885"/>
                </a:lnTo>
                <a:lnTo>
                  <a:pt x="5485070" y="845050"/>
                </a:lnTo>
                <a:lnTo>
                  <a:pt x="5457854" y="808821"/>
                </a:lnTo>
                <a:lnTo>
                  <a:pt x="5429868" y="773210"/>
                </a:lnTo>
                <a:lnTo>
                  <a:pt x="5401127" y="738229"/>
                </a:lnTo>
                <a:lnTo>
                  <a:pt x="5371641" y="703890"/>
                </a:lnTo>
                <a:lnTo>
                  <a:pt x="5341425" y="670208"/>
                </a:lnTo>
                <a:lnTo>
                  <a:pt x="5310489" y="637193"/>
                </a:lnTo>
                <a:lnTo>
                  <a:pt x="5278848" y="604859"/>
                </a:lnTo>
                <a:lnTo>
                  <a:pt x="5246514" y="573219"/>
                </a:lnTo>
                <a:lnTo>
                  <a:pt x="5213498" y="542284"/>
                </a:lnTo>
                <a:lnTo>
                  <a:pt x="5179815" y="512068"/>
                </a:lnTo>
                <a:lnTo>
                  <a:pt x="5145476" y="482583"/>
                </a:lnTo>
                <a:lnTo>
                  <a:pt x="5110494" y="453842"/>
                </a:lnTo>
                <a:lnTo>
                  <a:pt x="5074882" y="425857"/>
                </a:lnTo>
                <a:lnTo>
                  <a:pt x="5038652" y="398642"/>
                </a:lnTo>
                <a:lnTo>
                  <a:pt x="5001816" y="372208"/>
                </a:lnTo>
                <a:lnTo>
                  <a:pt x="4964389" y="346568"/>
                </a:lnTo>
                <a:lnTo>
                  <a:pt x="4926381" y="321735"/>
                </a:lnTo>
                <a:lnTo>
                  <a:pt x="4887807" y="297721"/>
                </a:lnTo>
                <a:lnTo>
                  <a:pt x="4848677" y="274539"/>
                </a:lnTo>
                <a:lnTo>
                  <a:pt x="4809005" y="252202"/>
                </a:lnTo>
                <a:lnTo>
                  <a:pt x="4768804" y="230723"/>
                </a:lnTo>
                <a:lnTo>
                  <a:pt x="4728087" y="210113"/>
                </a:lnTo>
                <a:lnTo>
                  <a:pt x="4686864" y="190385"/>
                </a:lnTo>
                <a:lnTo>
                  <a:pt x="4645151" y="171553"/>
                </a:lnTo>
                <a:lnTo>
                  <a:pt x="4602958" y="153628"/>
                </a:lnTo>
                <a:lnTo>
                  <a:pt x="4560299" y="136624"/>
                </a:lnTo>
                <a:lnTo>
                  <a:pt x="4517186" y="120552"/>
                </a:lnTo>
                <a:lnTo>
                  <a:pt x="4473631" y="105426"/>
                </a:lnTo>
                <a:lnTo>
                  <a:pt x="4429648" y="91258"/>
                </a:lnTo>
                <a:lnTo>
                  <a:pt x="4385250" y="78061"/>
                </a:lnTo>
                <a:lnTo>
                  <a:pt x="4340447" y="65847"/>
                </a:lnTo>
                <a:lnTo>
                  <a:pt x="4295254" y="54629"/>
                </a:lnTo>
                <a:lnTo>
                  <a:pt x="4249683" y="44420"/>
                </a:lnTo>
                <a:lnTo>
                  <a:pt x="4203746" y="35231"/>
                </a:lnTo>
                <a:lnTo>
                  <a:pt x="4157457" y="27077"/>
                </a:lnTo>
                <a:lnTo>
                  <a:pt x="4110826" y="19969"/>
                </a:lnTo>
                <a:lnTo>
                  <a:pt x="4063869" y="13920"/>
                </a:lnTo>
                <a:lnTo>
                  <a:pt x="4016596" y="8942"/>
                </a:lnTo>
                <a:lnTo>
                  <a:pt x="3969020" y="5049"/>
                </a:lnTo>
                <a:lnTo>
                  <a:pt x="3921155" y="2252"/>
                </a:lnTo>
                <a:lnTo>
                  <a:pt x="3873012" y="565"/>
                </a:lnTo>
                <a:lnTo>
                  <a:pt x="38246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82923" y="1992372"/>
            <a:ext cx="4313149" cy="2258823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70840" marR="363220" indent="-635" algn="ctr">
              <a:lnSpc>
                <a:spcPct val="102299"/>
              </a:lnSpc>
              <a:spcBef>
                <a:spcPts val="30"/>
              </a:spcBef>
            </a:pPr>
            <a:r>
              <a:rPr lang="en-GB" sz="3650" dirty="0">
                <a:solidFill>
                  <a:srgbClr val="4D585F"/>
                </a:solidFill>
                <a:latin typeface="Arial"/>
                <a:cs typeface="Arial"/>
              </a:rPr>
              <a:t>Pam bod gallu siarad mwy nag un iaith </a:t>
            </a:r>
            <a:r>
              <a:rPr lang="en-GB" sz="3650" b="1" dirty="0">
                <a:solidFill>
                  <a:srgbClr val="4D585F"/>
                </a:solidFill>
                <a:latin typeface="Arial"/>
                <a:cs typeface="Arial"/>
              </a:rPr>
              <a:t>yn beth da</a:t>
            </a:r>
            <a:r>
              <a:rPr lang="en-GB" sz="3650" dirty="0">
                <a:solidFill>
                  <a:srgbClr val="4D585F"/>
                </a:solidFill>
                <a:latin typeface="Arial"/>
                <a:cs typeface="Arial"/>
              </a:rPr>
              <a:t>, yn dy farn di?</a:t>
            </a:r>
            <a:endParaRPr sz="365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21A0A4AE-8809-1520-6F38-37209E0D6201}"/>
              </a:ext>
            </a:extLst>
          </p:cNvPr>
          <p:cNvSpPr/>
          <p:nvPr/>
        </p:nvSpPr>
        <p:spPr>
          <a:xfrm>
            <a:off x="1337138" y="542246"/>
            <a:ext cx="2182495" cy="1522730"/>
          </a:xfrm>
          <a:custGeom>
            <a:avLst/>
            <a:gdLst/>
            <a:ahLst/>
            <a:cxnLst/>
            <a:rect l="l" t="t" r="r" b="b"/>
            <a:pathLst>
              <a:path w="2182495" h="1522730">
                <a:moveTo>
                  <a:pt x="1447033" y="0"/>
                </a:moveTo>
                <a:lnTo>
                  <a:pt x="816478" y="0"/>
                </a:lnTo>
                <a:lnTo>
                  <a:pt x="768312" y="1571"/>
                </a:lnTo>
                <a:lnTo>
                  <a:pt x="720952" y="6221"/>
                </a:lnTo>
                <a:lnTo>
                  <a:pt x="674495" y="13851"/>
                </a:lnTo>
                <a:lnTo>
                  <a:pt x="629040" y="24360"/>
                </a:lnTo>
                <a:lnTo>
                  <a:pt x="584687" y="37651"/>
                </a:lnTo>
                <a:lnTo>
                  <a:pt x="541533" y="53625"/>
                </a:lnTo>
                <a:lnTo>
                  <a:pt x="499679" y="72183"/>
                </a:lnTo>
                <a:lnTo>
                  <a:pt x="459223" y="93225"/>
                </a:lnTo>
                <a:lnTo>
                  <a:pt x="420263" y="116654"/>
                </a:lnTo>
                <a:lnTo>
                  <a:pt x="382898" y="142370"/>
                </a:lnTo>
                <a:lnTo>
                  <a:pt x="347228" y="170275"/>
                </a:lnTo>
                <a:lnTo>
                  <a:pt x="313351" y="200269"/>
                </a:lnTo>
                <a:lnTo>
                  <a:pt x="281366" y="232254"/>
                </a:lnTo>
                <a:lnTo>
                  <a:pt x="251372" y="266131"/>
                </a:lnTo>
                <a:lnTo>
                  <a:pt x="223467" y="301801"/>
                </a:lnTo>
                <a:lnTo>
                  <a:pt x="197751" y="339165"/>
                </a:lnTo>
                <a:lnTo>
                  <a:pt x="174323" y="378125"/>
                </a:lnTo>
                <a:lnTo>
                  <a:pt x="153280" y="418582"/>
                </a:lnTo>
                <a:lnTo>
                  <a:pt x="134722" y="460436"/>
                </a:lnTo>
                <a:lnTo>
                  <a:pt x="118749" y="503589"/>
                </a:lnTo>
                <a:lnTo>
                  <a:pt x="105458" y="547943"/>
                </a:lnTo>
                <a:lnTo>
                  <a:pt x="94948" y="593397"/>
                </a:lnTo>
                <a:lnTo>
                  <a:pt x="87319" y="639854"/>
                </a:lnTo>
                <a:lnTo>
                  <a:pt x="82669" y="687215"/>
                </a:lnTo>
                <a:lnTo>
                  <a:pt x="81097" y="735380"/>
                </a:lnTo>
                <a:lnTo>
                  <a:pt x="83088" y="789565"/>
                </a:lnTo>
                <a:lnTo>
                  <a:pt x="88965" y="842700"/>
                </a:lnTo>
                <a:lnTo>
                  <a:pt x="98588" y="894657"/>
                </a:lnTo>
                <a:lnTo>
                  <a:pt x="111816" y="945296"/>
                </a:lnTo>
                <a:lnTo>
                  <a:pt x="128506" y="994475"/>
                </a:lnTo>
                <a:lnTo>
                  <a:pt x="148518" y="1042054"/>
                </a:lnTo>
                <a:lnTo>
                  <a:pt x="171710" y="1087892"/>
                </a:lnTo>
                <a:lnTo>
                  <a:pt x="197942" y="1131849"/>
                </a:lnTo>
                <a:lnTo>
                  <a:pt x="227071" y="1173784"/>
                </a:lnTo>
                <a:lnTo>
                  <a:pt x="25192" y="1375664"/>
                </a:lnTo>
                <a:lnTo>
                  <a:pt x="6297" y="1404131"/>
                </a:lnTo>
                <a:lnTo>
                  <a:pt x="0" y="1436517"/>
                </a:lnTo>
                <a:lnTo>
                  <a:pt x="6302" y="1468906"/>
                </a:lnTo>
                <a:lnTo>
                  <a:pt x="38705" y="1508400"/>
                </a:lnTo>
                <a:lnTo>
                  <a:pt x="86063" y="1522577"/>
                </a:lnTo>
                <a:lnTo>
                  <a:pt x="102505" y="1521001"/>
                </a:lnTo>
                <a:lnTo>
                  <a:pt x="118456" y="1516273"/>
                </a:lnTo>
                <a:lnTo>
                  <a:pt x="133427" y="1508395"/>
                </a:lnTo>
                <a:lnTo>
                  <a:pt x="146934" y="1497368"/>
                </a:lnTo>
                <a:lnTo>
                  <a:pt x="345422" y="1298854"/>
                </a:lnTo>
                <a:lnTo>
                  <a:pt x="384848" y="1329702"/>
                </a:lnTo>
                <a:lnTo>
                  <a:pt x="426334" y="1357874"/>
                </a:lnTo>
                <a:lnTo>
                  <a:pt x="469748" y="1383236"/>
                </a:lnTo>
                <a:lnTo>
                  <a:pt x="514957" y="1405653"/>
                </a:lnTo>
                <a:lnTo>
                  <a:pt x="561828" y="1424990"/>
                </a:lnTo>
                <a:lnTo>
                  <a:pt x="610230" y="1441114"/>
                </a:lnTo>
                <a:lnTo>
                  <a:pt x="660028" y="1453888"/>
                </a:lnTo>
                <a:lnTo>
                  <a:pt x="711090" y="1463179"/>
                </a:lnTo>
                <a:lnTo>
                  <a:pt x="763284" y="1468853"/>
                </a:lnTo>
                <a:lnTo>
                  <a:pt x="816478" y="1470774"/>
                </a:lnTo>
                <a:lnTo>
                  <a:pt x="1447033" y="1470774"/>
                </a:lnTo>
                <a:lnTo>
                  <a:pt x="1495198" y="1469202"/>
                </a:lnTo>
                <a:lnTo>
                  <a:pt x="1542559" y="1464552"/>
                </a:lnTo>
                <a:lnTo>
                  <a:pt x="1589016" y="1456923"/>
                </a:lnTo>
                <a:lnTo>
                  <a:pt x="1634471" y="1446413"/>
                </a:lnTo>
                <a:lnTo>
                  <a:pt x="1678825" y="1433122"/>
                </a:lnTo>
                <a:lnTo>
                  <a:pt x="1721979" y="1417148"/>
                </a:lnTo>
                <a:lnTo>
                  <a:pt x="1763834" y="1398591"/>
                </a:lnTo>
                <a:lnTo>
                  <a:pt x="1804291" y="1377548"/>
                </a:lnTo>
                <a:lnTo>
                  <a:pt x="1843251" y="1354119"/>
                </a:lnTo>
                <a:lnTo>
                  <a:pt x="1880617" y="1328403"/>
                </a:lnTo>
                <a:lnTo>
                  <a:pt x="1916288" y="1300499"/>
                </a:lnTo>
                <a:lnTo>
                  <a:pt x="1950165" y="1270505"/>
                </a:lnTo>
                <a:lnTo>
                  <a:pt x="1982151" y="1238520"/>
                </a:lnTo>
                <a:lnTo>
                  <a:pt x="2012146" y="1204643"/>
                </a:lnTo>
                <a:lnTo>
                  <a:pt x="2040051" y="1168972"/>
                </a:lnTo>
                <a:lnTo>
                  <a:pt x="2065768" y="1131608"/>
                </a:lnTo>
                <a:lnTo>
                  <a:pt x="2089198" y="1092648"/>
                </a:lnTo>
                <a:lnTo>
                  <a:pt x="2110241" y="1052192"/>
                </a:lnTo>
                <a:lnTo>
                  <a:pt x="2128799" y="1010337"/>
                </a:lnTo>
                <a:lnTo>
                  <a:pt x="2144773" y="967184"/>
                </a:lnTo>
                <a:lnTo>
                  <a:pt x="2158065" y="922831"/>
                </a:lnTo>
                <a:lnTo>
                  <a:pt x="2168575" y="877376"/>
                </a:lnTo>
                <a:lnTo>
                  <a:pt x="2176204" y="830919"/>
                </a:lnTo>
                <a:lnTo>
                  <a:pt x="2180854" y="783558"/>
                </a:lnTo>
                <a:lnTo>
                  <a:pt x="2182426" y="735393"/>
                </a:lnTo>
                <a:lnTo>
                  <a:pt x="2180854" y="687215"/>
                </a:lnTo>
                <a:lnTo>
                  <a:pt x="2176204" y="639854"/>
                </a:lnTo>
                <a:lnTo>
                  <a:pt x="2168575" y="593397"/>
                </a:lnTo>
                <a:lnTo>
                  <a:pt x="2158065" y="547943"/>
                </a:lnTo>
                <a:lnTo>
                  <a:pt x="2144773" y="503589"/>
                </a:lnTo>
                <a:lnTo>
                  <a:pt x="2128799" y="460436"/>
                </a:lnTo>
                <a:lnTo>
                  <a:pt x="2110241" y="418582"/>
                </a:lnTo>
                <a:lnTo>
                  <a:pt x="2089198" y="378125"/>
                </a:lnTo>
                <a:lnTo>
                  <a:pt x="2065768" y="339165"/>
                </a:lnTo>
                <a:lnTo>
                  <a:pt x="2040051" y="301801"/>
                </a:lnTo>
                <a:lnTo>
                  <a:pt x="2012146" y="266131"/>
                </a:lnTo>
                <a:lnTo>
                  <a:pt x="1982151" y="232254"/>
                </a:lnTo>
                <a:lnTo>
                  <a:pt x="1950165" y="200269"/>
                </a:lnTo>
                <a:lnTo>
                  <a:pt x="1916288" y="170275"/>
                </a:lnTo>
                <a:lnTo>
                  <a:pt x="1880617" y="142370"/>
                </a:lnTo>
                <a:lnTo>
                  <a:pt x="1843251" y="116654"/>
                </a:lnTo>
                <a:lnTo>
                  <a:pt x="1804291" y="93225"/>
                </a:lnTo>
                <a:lnTo>
                  <a:pt x="1763834" y="72183"/>
                </a:lnTo>
                <a:lnTo>
                  <a:pt x="1721979" y="53625"/>
                </a:lnTo>
                <a:lnTo>
                  <a:pt x="1678825" y="37651"/>
                </a:lnTo>
                <a:lnTo>
                  <a:pt x="1634471" y="24360"/>
                </a:lnTo>
                <a:lnTo>
                  <a:pt x="1589016" y="13851"/>
                </a:lnTo>
                <a:lnTo>
                  <a:pt x="1542559" y="6221"/>
                </a:lnTo>
                <a:lnTo>
                  <a:pt x="1495198" y="1571"/>
                </a:lnTo>
                <a:lnTo>
                  <a:pt x="1447033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BF417C14-4C88-1441-3B78-5149F9E0332E}"/>
              </a:ext>
            </a:extLst>
          </p:cNvPr>
          <p:cNvSpPr txBox="1">
            <a:spLocks/>
          </p:cNvSpPr>
          <p:nvPr/>
        </p:nvSpPr>
        <p:spPr>
          <a:xfrm>
            <a:off x="1821384" y="806934"/>
            <a:ext cx="1287780" cy="92075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>
            <a:lvl1pPr>
              <a:defRPr sz="2800" b="1" i="0">
                <a:solidFill>
                  <a:srgbClr val="ED6D05"/>
                </a:solidFill>
                <a:latin typeface="Arial"/>
                <a:ea typeface="+mj-ea"/>
                <a:cs typeface="Arial"/>
              </a:defRPr>
            </a:lvl1pPr>
          </a:lstStyle>
          <a:p>
            <a:pPr marL="110489" marR="5080" indent="-98425">
              <a:lnSpc>
                <a:spcPts val="3340"/>
              </a:lnSpc>
              <a:spcBef>
                <a:spcPts val="520"/>
              </a:spcBef>
            </a:pPr>
            <a:r>
              <a:rPr lang="en-GB" sz="3100" spc="-80">
                <a:solidFill>
                  <a:srgbClr val="FFFFFF"/>
                </a:solidFill>
              </a:rPr>
              <a:t>Gwaith </a:t>
            </a:r>
            <a:r>
              <a:rPr lang="en-GB" sz="3100" spc="-10">
                <a:solidFill>
                  <a:srgbClr val="FFFFFF"/>
                </a:solidFill>
              </a:rPr>
              <a:t>trafod</a:t>
            </a:r>
            <a:endParaRPr lang="en-GB" sz="31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>
            <a:extLst>
              <a:ext uri="{FF2B5EF4-FFF2-40B4-BE49-F238E27FC236}">
                <a16:creationId xmlns:a16="http://schemas.microsoft.com/office/drawing/2014/main" id="{E3D2D374-440F-8248-D0FE-53FCA591E144}"/>
              </a:ext>
            </a:extLst>
          </p:cNvPr>
          <p:cNvGrpSpPr/>
          <p:nvPr/>
        </p:nvGrpSpPr>
        <p:grpSpPr>
          <a:xfrm>
            <a:off x="7618104" y="1952527"/>
            <a:ext cx="2541905" cy="3763010"/>
            <a:chOff x="7618104" y="1952527"/>
            <a:chExt cx="2541905" cy="3763010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6386E7D2-F37C-641D-EA10-38645ECCD39B}"/>
                </a:ext>
              </a:extLst>
            </p:cNvPr>
            <p:cNvSpPr/>
            <p:nvPr/>
          </p:nvSpPr>
          <p:spPr>
            <a:xfrm>
              <a:off x="7712189" y="2062187"/>
              <a:ext cx="2447925" cy="2810510"/>
            </a:xfrm>
            <a:custGeom>
              <a:avLst/>
              <a:gdLst/>
              <a:ahLst/>
              <a:cxnLst/>
              <a:rect l="l" t="t" r="r" b="b"/>
              <a:pathLst>
                <a:path w="2447925" h="2810510">
                  <a:moveTo>
                    <a:pt x="2447810" y="0"/>
                  </a:moveTo>
                  <a:lnTo>
                    <a:pt x="0" y="0"/>
                  </a:lnTo>
                  <a:lnTo>
                    <a:pt x="0" y="2810179"/>
                  </a:lnTo>
                  <a:lnTo>
                    <a:pt x="2447810" y="2810179"/>
                  </a:lnTo>
                  <a:lnTo>
                    <a:pt x="24478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24824DBB-936D-EA98-B5AA-D4F7B9606022}"/>
                </a:ext>
              </a:extLst>
            </p:cNvPr>
            <p:cNvSpPr/>
            <p:nvPr/>
          </p:nvSpPr>
          <p:spPr>
            <a:xfrm>
              <a:off x="9274443" y="4876358"/>
              <a:ext cx="885825" cy="838835"/>
            </a:xfrm>
            <a:custGeom>
              <a:avLst/>
              <a:gdLst/>
              <a:ahLst/>
              <a:cxnLst/>
              <a:rect l="l" t="t" r="r" b="b"/>
              <a:pathLst>
                <a:path w="885825" h="838835">
                  <a:moveTo>
                    <a:pt x="835507" y="0"/>
                  </a:moveTo>
                  <a:lnTo>
                    <a:pt x="174840" y="0"/>
                  </a:lnTo>
                  <a:lnTo>
                    <a:pt x="0" y="838644"/>
                  </a:lnTo>
                  <a:lnTo>
                    <a:pt x="885558" y="838644"/>
                  </a:lnTo>
                  <a:lnTo>
                    <a:pt x="885558" y="240093"/>
                  </a:lnTo>
                  <a:lnTo>
                    <a:pt x="835507" y="0"/>
                  </a:lnTo>
                  <a:close/>
                </a:path>
              </a:pathLst>
            </a:custGeom>
            <a:solidFill>
              <a:srgbClr val="8C8E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1F05C6DF-EFCB-AC0B-0959-86C096FF2945}"/>
                </a:ext>
              </a:extLst>
            </p:cNvPr>
            <p:cNvSpPr/>
            <p:nvPr/>
          </p:nvSpPr>
          <p:spPr>
            <a:xfrm>
              <a:off x="7618104" y="1952527"/>
              <a:ext cx="2541905" cy="2964815"/>
            </a:xfrm>
            <a:custGeom>
              <a:avLst/>
              <a:gdLst/>
              <a:ahLst/>
              <a:cxnLst/>
              <a:rect l="l" t="t" r="r" b="b"/>
              <a:pathLst>
                <a:path w="2541904" h="2964815">
                  <a:moveTo>
                    <a:pt x="2541894" y="0"/>
                  </a:moveTo>
                  <a:lnTo>
                    <a:pt x="145376" y="0"/>
                  </a:lnTo>
                  <a:lnTo>
                    <a:pt x="93242" y="5860"/>
                  </a:lnTo>
                  <a:lnTo>
                    <a:pt x="52562" y="23398"/>
                  </a:lnTo>
                  <a:lnTo>
                    <a:pt x="23411" y="52545"/>
                  </a:lnTo>
                  <a:lnTo>
                    <a:pt x="5865" y="93236"/>
                  </a:lnTo>
                  <a:lnTo>
                    <a:pt x="0" y="145402"/>
                  </a:lnTo>
                  <a:lnTo>
                    <a:pt x="0" y="2919844"/>
                  </a:lnTo>
                  <a:lnTo>
                    <a:pt x="4074" y="2953854"/>
                  </a:lnTo>
                  <a:lnTo>
                    <a:pt x="16269" y="2964575"/>
                  </a:lnTo>
                  <a:lnTo>
                    <a:pt x="36541" y="2959636"/>
                  </a:lnTo>
                  <a:lnTo>
                    <a:pt x="64845" y="2946664"/>
                  </a:lnTo>
                  <a:lnTo>
                    <a:pt x="101138" y="2933288"/>
                  </a:lnTo>
                  <a:lnTo>
                    <a:pt x="145376" y="2927134"/>
                  </a:lnTo>
                  <a:lnTo>
                    <a:pt x="2541894" y="2927134"/>
                  </a:lnTo>
                  <a:lnTo>
                    <a:pt x="2541894" y="2737637"/>
                  </a:lnTo>
                  <a:lnTo>
                    <a:pt x="176225" y="2737637"/>
                  </a:lnTo>
                  <a:lnTo>
                    <a:pt x="176225" y="189407"/>
                  </a:lnTo>
                  <a:lnTo>
                    <a:pt x="2541894" y="189407"/>
                  </a:lnTo>
                  <a:lnTo>
                    <a:pt x="2541894" y="0"/>
                  </a:lnTo>
                  <a:close/>
                </a:path>
              </a:pathLst>
            </a:custGeom>
            <a:solidFill>
              <a:srgbClr val="6670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3E149308-E51A-5C72-BACB-81434161CF82}"/>
                </a:ext>
              </a:extLst>
            </p:cNvPr>
            <p:cNvSpPr/>
            <p:nvPr/>
          </p:nvSpPr>
          <p:spPr>
            <a:xfrm>
              <a:off x="7618139" y="4872365"/>
              <a:ext cx="2541905" cy="401320"/>
            </a:xfrm>
            <a:custGeom>
              <a:avLst/>
              <a:gdLst/>
              <a:ahLst/>
              <a:cxnLst/>
              <a:rect l="l" t="t" r="r" b="b"/>
              <a:pathLst>
                <a:path w="2541904" h="401320">
                  <a:moveTo>
                    <a:pt x="2541860" y="0"/>
                  </a:moveTo>
                  <a:lnTo>
                    <a:pt x="0" y="0"/>
                  </a:lnTo>
                  <a:lnTo>
                    <a:pt x="0" y="255828"/>
                  </a:lnTo>
                  <a:lnTo>
                    <a:pt x="5864" y="307993"/>
                  </a:lnTo>
                  <a:lnTo>
                    <a:pt x="23407" y="348680"/>
                  </a:lnTo>
                  <a:lnTo>
                    <a:pt x="52548" y="377824"/>
                  </a:lnTo>
                  <a:lnTo>
                    <a:pt x="93210" y="395358"/>
                  </a:lnTo>
                  <a:lnTo>
                    <a:pt x="145313" y="401218"/>
                  </a:lnTo>
                  <a:lnTo>
                    <a:pt x="2541860" y="401218"/>
                  </a:lnTo>
                  <a:lnTo>
                    <a:pt x="2541860" y="0"/>
                  </a:lnTo>
                  <a:close/>
                </a:path>
              </a:pathLst>
            </a:custGeom>
            <a:solidFill>
              <a:srgbClr val="ADAF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DD98799B-2000-47E3-DD66-57E84519BDF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88819" y="4982184"/>
              <a:ext cx="181597" cy="181521"/>
            </a:xfrm>
            <a:prstGeom prst="rect">
              <a:avLst/>
            </a:prstGeom>
          </p:spPr>
        </p:pic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41990206-7CD1-7842-F52D-54B745950948}"/>
                </a:ext>
              </a:extLst>
            </p:cNvPr>
            <p:cNvSpPr/>
            <p:nvPr/>
          </p:nvSpPr>
          <p:spPr>
            <a:xfrm>
              <a:off x="8413737" y="2566263"/>
              <a:ext cx="1311910" cy="411480"/>
            </a:xfrm>
            <a:custGeom>
              <a:avLst/>
              <a:gdLst/>
              <a:ahLst/>
              <a:cxnLst/>
              <a:rect l="l" t="t" r="r" b="b"/>
              <a:pathLst>
                <a:path w="1311909" h="411480">
                  <a:moveTo>
                    <a:pt x="411035" y="205524"/>
                  </a:moveTo>
                  <a:lnTo>
                    <a:pt x="405599" y="158407"/>
                  </a:lnTo>
                  <a:lnTo>
                    <a:pt x="390144" y="115150"/>
                  </a:lnTo>
                  <a:lnTo>
                    <a:pt x="365887" y="76987"/>
                  </a:lnTo>
                  <a:lnTo>
                    <a:pt x="334060" y="45161"/>
                  </a:lnTo>
                  <a:lnTo>
                    <a:pt x="295897" y="20891"/>
                  </a:lnTo>
                  <a:lnTo>
                    <a:pt x="252641" y="5435"/>
                  </a:lnTo>
                  <a:lnTo>
                    <a:pt x="205511" y="0"/>
                  </a:lnTo>
                  <a:lnTo>
                    <a:pt x="158394" y="5435"/>
                  </a:lnTo>
                  <a:lnTo>
                    <a:pt x="115138" y="20891"/>
                  </a:lnTo>
                  <a:lnTo>
                    <a:pt x="76974" y="45161"/>
                  </a:lnTo>
                  <a:lnTo>
                    <a:pt x="45148" y="76987"/>
                  </a:lnTo>
                  <a:lnTo>
                    <a:pt x="20891" y="115150"/>
                  </a:lnTo>
                  <a:lnTo>
                    <a:pt x="5422" y="158407"/>
                  </a:lnTo>
                  <a:lnTo>
                    <a:pt x="0" y="205524"/>
                  </a:lnTo>
                  <a:lnTo>
                    <a:pt x="5422" y="252679"/>
                  </a:lnTo>
                  <a:lnTo>
                    <a:pt x="20891" y="295948"/>
                  </a:lnTo>
                  <a:lnTo>
                    <a:pt x="45148" y="334098"/>
                  </a:lnTo>
                  <a:lnTo>
                    <a:pt x="76974" y="365925"/>
                  </a:lnTo>
                  <a:lnTo>
                    <a:pt x="115138" y="390169"/>
                  </a:lnTo>
                  <a:lnTo>
                    <a:pt x="158394" y="405625"/>
                  </a:lnTo>
                  <a:lnTo>
                    <a:pt x="205511" y="411048"/>
                  </a:lnTo>
                  <a:lnTo>
                    <a:pt x="252641" y="405625"/>
                  </a:lnTo>
                  <a:lnTo>
                    <a:pt x="295897" y="390169"/>
                  </a:lnTo>
                  <a:lnTo>
                    <a:pt x="334060" y="365925"/>
                  </a:lnTo>
                  <a:lnTo>
                    <a:pt x="365887" y="334098"/>
                  </a:lnTo>
                  <a:lnTo>
                    <a:pt x="390144" y="295948"/>
                  </a:lnTo>
                  <a:lnTo>
                    <a:pt x="405599" y="252679"/>
                  </a:lnTo>
                  <a:lnTo>
                    <a:pt x="411035" y="205524"/>
                  </a:lnTo>
                  <a:close/>
                </a:path>
                <a:path w="1311909" h="411480">
                  <a:moveTo>
                    <a:pt x="1311910" y="205524"/>
                  </a:moveTo>
                  <a:lnTo>
                    <a:pt x="1306487" y="158407"/>
                  </a:lnTo>
                  <a:lnTo>
                    <a:pt x="1291018" y="115150"/>
                  </a:lnTo>
                  <a:lnTo>
                    <a:pt x="1266748" y="76987"/>
                  </a:lnTo>
                  <a:lnTo>
                    <a:pt x="1234922" y="45161"/>
                  </a:lnTo>
                  <a:lnTo>
                    <a:pt x="1196759" y="20891"/>
                  </a:lnTo>
                  <a:lnTo>
                    <a:pt x="1153502" y="5435"/>
                  </a:lnTo>
                  <a:lnTo>
                    <a:pt x="1106373" y="0"/>
                  </a:lnTo>
                  <a:lnTo>
                    <a:pt x="1059268" y="5435"/>
                  </a:lnTo>
                  <a:lnTo>
                    <a:pt x="1016012" y="20891"/>
                  </a:lnTo>
                  <a:lnTo>
                    <a:pt x="977849" y="45161"/>
                  </a:lnTo>
                  <a:lnTo>
                    <a:pt x="946023" y="76987"/>
                  </a:lnTo>
                  <a:lnTo>
                    <a:pt x="921753" y="115150"/>
                  </a:lnTo>
                  <a:lnTo>
                    <a:pt x="906297" y="158407"/>
                  </a:lnTo>
                  <a:lnTo>
                    <a:pt x="900861" y="205524"/>
                  </a:lnTo>
                  <a:lnTo>
                    <a:pt x="906297" y="252679"/>
                  </a:lnTo>
                  <a:lnTo>
                    <a:pt x="921753" y="295948"/>
                  </a:lnTo>
                  <a:lnTo>
                    <a:pt x="946023" y="334098"/>
                  </a:lnTo>
                  <a:lnTo>
                    <a:pt x="977849" y="365925"/>
                  </a:lnTo>
                  <a:lnTo>
                    <a:pt x="1016012" y="390169"/>
                  </a:lnTo>
                  <a:lnTo>
                    <a:pt x="1059268" y="405625"/>
                  </a:lnTo>
                  <a:lnTo>
                    <a:pt x="1106373" y="411048"/>
                  </a:lnTo>
                  <a:lnTo>
                    <a:pt x="1153502" y="405625"/>
                  </a:lnTo>
                  <a:lnTo>
                    <a:pt x="1196759" y="390169"/>
                  </a:lnTo>
                  <a:lnTo>
                    <a:pt x="1234922" y="365925"/>
                  </a:lnTo>
                  <a:lnTo>
                    <a:pt x="1266748" y="334098"/>
                  </a:lnTo>
                  <a:lnTo>
                    <a:pt x="1291018" y="295948"/>
                  </a:lnTo>
                  <a:lnTo>
                    <a:pt x="1306487" y="252679"/>
                  </a:lnTo>
                  <a:lnTo>
                    <a:pt x="1311910" y="2055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4EE75F5A-ACB6-39ED-FCE5-F0C00E16BEAD}"/>
                </a:ext>
              </a:extLst>
            </p:cNvPr>
            <p:cNvSpPr/>
            <p:nvPr/>
          </p:nvSpPr>
          <p:spPr>
            <a:xfrm>
              <a:off x="7948015" y="2230399"/>
              <a:ext cx="567690" cy="659130"/>
            </a:xfrm>
            <a:custGeom>
              <a:avLst/>
              <a:gdLst/>
              <a:ahLst/>
              <a:cxnLst/>
              <a:rect l="l" t="t" r="r" b="b"/>
              <a:pathLst>
                <a:path w="567690" h="659130">
                  <a:moveTo>
                    <a:pt x="503212" y="492328"/>
                  </a:moveTo>
                  <a:lnTo>
                    <a:pt x="470928" y="460044"/>
                  </a:lnTo>
                  <a:lnTo>
                    <a:pt x="465556" y="465404"/>
                  </a:lnTo>
                  <a:lnTo>
                    <a:pt x="436143" y="489597"/>
                  </a:lnTo>
                  <a:lnTo>
                    <a:pt x="403059" y="507314"/>
                  </a:lnTo>
                  <a:lnTo>
                    <a:pt x="367169" y="518210"/>
                  </a:lnTo>
                  <a:lnTo>
                    <a:pt x="329285" y="521919"/>
                  </a:lnTo>
                  <a:lnTo>
                    <a:pt x="285178" y="516813"/>
                  </a:lnTo>
                  <a:lnTo>
                    <a:pt x="244652" y="502310"/>
                  </a:lnTo>
                  <a:lnTo>
                    <a:pt x="208876" y="479552"/>
                  </a:lnTo>
                  <a:lnTo>
                    <a:pt x="179031" y="449707"/>
                  </a:lnTo>
                  <a:lnTo>
                    <a:pt x="156260" y="413943"/>
                  </a:lnTo>
                  <a:lnTo>
                    <a:pt x="141757" y="373443"/>
                  </a:lnTo>
                  <a:lnTo>
                    <a:pt x="136652" y="329361"/>
                  </a:lnTo>
                  <a:lnTo>
                    <a:pt x="141757" y="285242"/>
                  </a:lnTo>
                  <a:lnTo>
                    <a:pt x="156260" y="244703"/>
                  </a:lnTo>
                  <a:lnTo>
                    <a:pt x="179031" y="208927"/>
                  </a:lnTo>
                  <a:lnTo>
                    <a:pt x="208876" y="179057"/>
                  </a:lnTo>
                  <a:lnTo>
                    <a:pt x="244652" y="156273"/>
                  </a:lnTo>
                  <a:lnTo>
                    <a:pt x="285178" y="141744"/>
                  </a:lnTo>
                  <a:lnTo>
                    <a:pt x="329285" y="136652"/>
                  </a:lnTo>
                  <a:lnTo>
                    <a:pt x="366991" y="140322"/>
                  </a:lnTo>
                  <a:lnTo>
                    <a:pt x="402717" y="151091"/>
                  </a:lnTo>
                  <a:lnTo>
                    <a:pt x="435648" y="168643"/>
                  </a:lnTo>
                  <a:lnTo>
                    <a:pt x="464947" y="192633"/>
                  </a:lnTo>
                  <a:lnTo>
                    <a:pt x="470306" y="198005"/>
                  </a:lnTo>
                  <a:lnTo>
                    <a:pt x="502589" y="165633"/>
                  </a:lnTo>
                  <a:lnTo>
                    <a:pt x="460870" y="130556"/>
                  </a:lnTo>
                  <a:lnTo>
                    <a:pt x="420116" y="108864"/>
                  </a:lnTo>
                  <a:lnTo>
                    <a:pt x="375920" y="95554"/>
                  </a:lnTo>
                  <a:lnTo>
                    <a:pt x="329285" y="91020"/>
                  </a:lnTo>
                  <a:lnTo>
                    <a:pt x="281330" y="95872"/>
                  </a:lnTo>
                  <a:lnTo>
                    <a:pt x="236639" y="109778"/>
                  </a:lnTo>
                  <a:lnTo>
                    <a:pt x="196164" y="131775"/>
                  </a:lnTo>
                  <a:lnTo>
                    <a:pt x="160883" y="160896"/>
                  </a:lnTo>
                  <a:lnTo>
                    <a:pt x="131762" y="196189"/>
                  </a:lnTo>
                  <a:lnTo>
                    <a:pt x="109766" y="236664"/>
                  </a:lnTo>
                  <a:lnTo>
                    <a:pt x="95859" y="281381"/>
                  </a:lnTo>
                  <a:lnTo>
                    <a:pt x="91008" y="329361"/>
                  </a:lnTo>
                  <a:lnTo>
                    <a:pt x="95859" y="377317"/>
                  </a:lnTo>
                  <a:lnTo>
                    <a:pt x="109766" y="421995"/>
                  </a:lnTo>
                  <a:lnTo>
                    <a:pt x="131762" y="462457"/>
                  </a:lnTo>
                  <a:lnTo>
                    <a:pt x="160883" y="497713"/>
                  </a:lnTo>
                  <a:lnTo>
                    <a:pt x="196164" y="526821"/>
                  </a:lnTo>
                  <a:lnTo>
                    <a:pt x="236639" y="548805"/>
                  </a:lnTo>
                  <a:lnTo>
                    <a:pt x="281330" y="562698"/>
                  </a:lnTo>
                  <a:lnTo>
                    <a:pt x="329285" y="567550"/>
                  </a:lnTo>
                  <a:lnTo>
                    <a:pt x="376135" y="562978"/>
                  </a:lnTo>
                  <a:lnTo>
                    <a:pt x="420509" y="549529"/>
                  </a:lnTo>
                  <a:lnTo>
                    <a:pt x="461403" y="527621"/>
                  </a:lnTo>
                  <a:lnTo>
                    <a:pt x="497763" y="497687"/>
                  </a:lnTo>
                  <a:lnTo>
                    <a:pt x="503212" y="492328"/>
                  </a:lnTo>
                  <a:close/>
                </a:path>
                <a:path w="567690" h="659130">
                  <a:moveTo>
                    <a:pt x="567550" y="556742"/>
                  </a:moveTo>
                  <a:lnTo>
                    <a:pt x="535266" y="524459"/>
                  </a:lnTo>
                  <a:lnTo>
                    <a:pt x="529894" y="529907"/>
                  </a:lnTo>
                  <a:lnTo>
                    <a:pt x="495731" y="559117"/>
                  </a:lnTo>
                  <a:lnTo>
                    <a:pt x="457949" y="582282"/>
                  </a:lnTo>
                  <a:lnTo>
                    <a:pt x="417195" y="599147"/>
                  </a:lnTo>
                  <a:lnTo>
                    <a:pt x="374103" y="609460"/>
                  </a:lnTo>
                  <a:lnTo>
                    <a:pt x="329285" y="612952"/>
                  </a:lnTo>
                  <a:lnTo>
                    <a:pt x="283324" y="609231"/>
                  </a:lnTo>
                  <a:lnTo>
                    <a:pt x="239712" y="598462"/>
                  </a:lnTo>
                  <a:lnTo>
                    <a:pt x="199021" y="581240"/>
                  </a:lnTo>
                  <a:lnTo>
                    <a:pt x="161848" y="558165"/>
                  </a:lnTo>
                  <a:lnTo>
                    <a:pt x="128790" y="529793"/>
                  </a:lnTo>
                  <a:lnTo>
                    <a:pt x="100418" y="496735"/>
                  </a:lnTo>
                  <a:lnTo>
                    <a:pt x="77330" y="459574"/>
                  </a:lnTo>
                  <a:lnTo>
                    <a:pt x="60109" y="418896"/>
                  </a:lnTo>
                  <a:lnTo>
                    <a:pt x="49339" y="375297"/>
                  </a:lnTo>
                  <a:lnTo>
                    <a:pt x="45618" y="329361"/>
                  </a:lnTo>
                  <a:lnTo>
                    <a:pt x="49339" y="283400"/>
                  </a:lnTo>
                  <a:lnTo>
                    <a:pt x="60109" y="239776"/>
                  </a:lnTo>
                  <a:lnTo>
                    <a:pt x="77330" y="199085"/>
                  </a:lnTo>
                  <a:lnTo>
                    <a:pt x="100418" y="161899"/>
                  </a:lnTo>
                  <a:lnTo>
                    <a:pt x="128790" y="128828"/>
                  </a:lnTo>
                  <a:lnTo>
                    <a:pt x="161848" y="100444"/>
                  </a:lnTo>
                  <a:lnTo>
                    <a:pt x="199021" y="77343"/>
                  </a:lnTo>
                  <a:lnTo>
                    <a:pt x="239712" y="60121"/>
                  </a:lnTo>
                  <a:lnTo>
                    <a:pt x="283324" y="49352"/>
                  </a:lnTo>
                  <a:lnTo>
                    <a:pt x="329285" y="45631"/>
                  </a:lnTo>
                  <a:lnTo>
                    <a:pt x="384848" y="51041"/>
                  </a:lnTo>
                  <a:lnTo>
                    <a:pt x="437515" y="66954"/>
                  </a:lnTo>
                  <a:lnTo>
                    <a:pt x="486067" y="92849"/>
                  </a:lnTo>
                  <a:lnTo>
                    <a:pt x="529285" y="128219"/>
                  </a:lnTo>
                  <a:lnTo>
                    <a:pt x="534657" y="133591"/>
                  </a:lnTo>
                  <a:lnTo>
                    <a:pt x="567004" y="101295"/>
                  </a:lnTo>
                  <a:lnTo>
                    <a:pt x="521982" y="62153"/>
                  </a:lnTo>
                  <a:lnTo>
                    <a:pt x="478218" y="35407"/>
                  </a:lnTo>
                  <a:lnTo>
                    <a:pt x="431038" y="15938"/>
                  </a:lnTo>
                  <a:lnTo>
                    <a:pt x="381139" y="4025"/>
                  </a:lnTo>
                  <a:lnTo>
                    <a:pt x="329285" y="0"/>
                  </a:lnTo>
                  <a:lnTo>
                    <a:pt x="280682" y="3568"/>
                  </a:lnTo>
                  <a:lnTo>
                    <a:pt x="234276" y="13970"/>
                  </a:lnTo>
                  <a:lnTo>
                    <a:pt x="190576" y="30657"/>
                  </a:lnTo>
                  <a:lnTo>
                    <a:pt x="150101" y="53136"/>
                  </a:lnTo>
                  <a:lnTo>
                    <a:pt x="113360" y="80886"/>
                  </a:lnTo>
                  <a:lnTo>
                    <a:pt x="80860" y="113398"/>
                  </a:lnTo>
                  <a:lnTo>
                    <a:pt x="53111" y="150152"/>
                  </a:lnTo>
                  <a:lnTo>
                    <a:pt x="30645" y="190639"/>
                  </a:lnTo>
                  <a:lnTo>
                    <a:pt x="13970" y="234353"/>
                  </a:lnTo>
                  <a:lnTo>
                    <a:pt x="3581" y="280758"/>
                  </a:lnTo>
                  <a:lnTo>
                    <a:pt x="0" y="329361"/>
                  </a:lnTo>
                  <a:lnTo>
                    <a:pt x="3581" y="377939"/>
                  </a:lnTo>
                  <a:lnTo>
                    <a:pt x="13970" y="424332"/>
                  </a:lnTo>
                  <a:lnTo>
                    <a:pt x="30645" y="468020"/>
                  </a:lnTo>
                  <a:lnTo>
                    <a:pt x="53111" y="508482"/>
                  </a:lnTo>
                  <a:lnTo>
                    <a:pt x="80860" y="545223"/>
                  </a:lnTo>
                  <a:lnTo>
                    <a:pt x="113360" y="577723"/>
                  </a:lnTo>
                  <a:lnTo>
                    <a:pt x="150101" y="605459"/>
                  </a:lnTo>
                  <a:lnTo>
                    <a:pt x="190576" y="627926"/>
                  </a:lnTo>
                  <a:lnTo>
                    <a:pt x="234276" y="644613"/>
                  </a:lnTo>
                  <a:lnTo>
                    <a:pt x="280682" y="655002"/>
                  </a:lnTo>
                  <a:lnTo>
                    <a:pt x="329285" y="658583"/>
                  </a:lnTo>
                  <a:lnTo>
                    <a:pt x="381317" y="654519"/>
                  </a:lnTo>
                  <a:lnTo>
                    <a:pt x="431355" y="642556"/>
                  </a:lnTo>
                  <a:lnTo>
                    <a:pt x="478675" y="622960"/>
                  </a:lnTo>
                  <a:lnTo>
                    <a:pt x="522528" y="596049"/>
                  </a:lnTo>
                  <a:lnTo>
                    <a:pt x="562178" y="562114"/>
                  </a:lnTo>
                  <a:lnTo>
                    <a:pt x="567550" y="556742"/>
                  </a:lnTo>
                  <a:close/>
                </a:path>
              </a:pathLst>
            </a:custGeom>
            <a:solidFill>
              <a:srgbClr val="ED6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CCF860B0-4FB5-A046-D72B-9B7B281B5BE1}"/>
                </a:ext>
              </a:extLst>
            </p:cNvPr>
            <p:cNvSpPr/>
            <p:nvPr/>
          </p:nvSpPr>
          <p:spPr>
            <a:xfrm>
              <a:off x="7947977" y="3053092"/>
              <a:ext cx="2212340" cy="6350"/>
            </a:xfrm>
            <a:custGeom>
              <a:avLst/>
              <a:gdLst/>
              <a:ahLst/>
              <a:cxnLst/>
              <a:rect l="l" t="t" r="r" b="b"/>
              <a:pathLst>
                <a:path w="2212340" h="6350">
                  <a:moveTo>
                    <a:pt x="2212022" y="0"/>
                  </a:moveTo>
                  <a:lnTo>
                    <a:pt x="0" y="0"/>
                  </a:lnTo>
                  <a:lnTo>
                    <a:pt x="0" y="6223"/>
                  </a:lnTo>
                  <a:lnTo>
                    <a:pt x="2212022" y="6223"/>
                  </a:lnTo>
                  <a:lnTo>
                    <a:pt x="2212022" y="0"/>
                  </a:lnTo>
                  <a:close/>
                </a:path>
              </a:pathLst>
            </a:custGeom>
            <a:solidFill>
              <a:srgbClr val="6670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0E1966D7-76A7-6F1E-CD51-D027F027B145}"/>
                </a:ext>
              </a:extLst>
            </p:cNvPr>
            <p:cNvSpPr/>
            <p:nvPr/>
          </p:nvSpPr>
          <p:spPr>
            <a:xfrm>
              <a:off x="7948002" y="3211029"/>
              <a:ext cx="1763395" cy="1193165"/>
            </a:xfrm>
            <a:custGeom>
              <a:avLst/>
              <a:gdLst/>
              <a:ahLst/>
              <a:cxnLst/>
              <a:rect l="l" t="t" r="r" b="b"/>
              <a:pathLst>
                <a:path w="1763395" h="1193164">
                  <a:moveTo>
                    <a:pt x="1762874" y="0"/>
                  </a:moveTo>
                  <a:lnTo>
                    <a:pt x="0" y="0"/>
                  </a:lnTo>
                  <a:lnTo>
                    <a:pt x="0" y="1192860"/>
                  </a:lnTo>
                  <a:lnTo>
                    <a:pt x="1762874" y="1192860"/>
                  </a:lnTo>
                  <a:lnTo>
                    <a:pt x="1762874" y="0"/>
                  </a:lnTo>
                  <a:close/>
                </a:path>
              </a:pathLst>
            </a:custGeom>
            <a:solidFill>
              <a:srgbClr val="FFE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C435BADF-219E-40FE-B5C8-16C4B73A7CE5}"/>
                </a:ext>
              </a:extLst>
            </p:cNvPr>
            <p:cNvSpPr/>
            <p:nvPr/>
          </p:nvSpPr>
          <p:spPr>
            <a:xfrm>
              <a:off x="8328599" y="3363860"/>
              <a:ext cx="596265" cy="949960"/>
            </a:xfrm>
            <a:custGeom>
              <a:avLst/>
              <a:gdLst/>
              <a:ahLst/>
              <a:cxnLst/>
              <a:rect l="l" t="t" r="r" b="b"/>
              <a:pathLst>
                <a:path w="596265" h="949960">
                  <a:moveTo>
                    <a:pt x="386649" y="0"/>
                  </a:moveTo>
                  <a:lnTo>
                    <a:pt x="303299" y="0"/>
                  </a:lnTo>
                  <a:lnTo>
                    <a:pt x="255493" y="5547"/>
                  </a:lnTo>
                  <a:lnTo>
                    <a:pt x="211531" y="21337"/>
                  </a:lnTo>
                  <a:lnTo>
                    <a:pt x="172693" y="46088"/>
                  </a:lnTo>
                  <a:lnTo>
                    <a:pt x="140258" y="78522"/>
                  </a:lnTo>
                  <a:lnTo>
                    <a:pt x="115506" y="117358"/>
                  </a:lnTo>
                  <a:lnTo>
                    <a:pt x="99716" y="161316"/>
                  </a:lnTo>
                  <a:lnTo>
                    <a:pt x="94168" y="209118"/>
                  </a:lnTo>
                  <a:lnTo>
                    <a:pt x="94168" y="378828"/>
                  </a:lnTo>
                  <a:lnTo>
                    <a:pt x="124153" y="378828"/>
                  </a:lnTo>
                  <a:lnTo>
                    <a:pt x="103211" y="434187"/>
                  </a:lnTo>
                  <a:lnTo>
                    <a:pt x="65046" y="494197"/>
                  </a:lnTo>
                  <a:lnTo>
                    <a:pt x="45292" y="532793"/>
                  </a:lnTo>
                  <a:lnTo>
                    <a:pt x="27273" y="576227"/>
                  </a:lnTo>
                  <a:lnTo>
                    <a:pt x="12626" y="623835"/>
                  </a:lnTo>
                  <a:lnTo>
                    <a:pt x="2989" y="674949"/>
                  </a:lnTo>
                  <a:lnTo>
                    <a:pt x="0" y="728906"/>
                  </a:lnTo>
                  <a:lnTo>
                    <a:pt x="5294" y="785037"/>
                  </a:lnTo>
                  <a:lnTo>
                    <a:pt x="36117" y="713562"/>
                  </a:lnTo>
                  <a:lnTo>
                    <a:pt x="52697" y="757719"/>
                  </a:lnTo>
                  <a:lnTo>
                    <a:pt x="78571" y="797588"/>
                  </a:lnTo>
                  <a:lnTo>
                    <a:pt x="112664" y="831500"/>
                  </a:lnTo>
                  <a:lnTo>
                    <a:pt x="153902" y="857789"/>
                  </a:lnTo>
                  <a:lnTo>
                    <a:pt x="201211" y="874785"/>
                  </a:lnTo>
                  <a:lnTo>
                    <a:pt x="253515" y="880821"/>
                  </a:lnTo>
                  <a:lnTo>
                    <a:pt x="356296" y="880821"/>
                  </a:lnTo>
                  <a:lnTo>
                    <a:pt x="353515" y="949909"/>
                  </a:lnTo>
                  <a:lnTo>
                    <a:pt x="391844" y="941011"/>
                  </a:lnTo>
                  <a:lnTo>
                    <a:pt x="457770" y="914664"/>
                  </a:lnTo>
                  <a:lnTo>
                    <a:pt x="509884" y="874720"/>
                  </a:lnTo>
                  <a:lnTo>
                    <a:pt x="548785" y="818546"/>
                  </a:lnTo>
                  <a:lnTo>
                    <a:pt x="575069" y="743504"/>
                  </a:lnTo>
                  <a:lnTo>
                    <a:pt x="583666" y="698085"/>
                  </a:lnTo>
                  <a:lnTo>
                    <a:pt x="589334" y="646960"/>
                  </a:lnTo>
                  <a:lnTo>
                    <a:pt x="592146" y="589802"/>
                  </a:lnTo>
                  <a:lnTo>
                    <a:pt x="592178" y="526280"/>
                  </a:lnTo>
                  <a:lnTo>
                    <a:pt x="589504" y="456065"/>
                  </a:lnTo>
                  <a:lnTo>
                    <a:pt x="584198" y="378828"/>
                  </a:lnTo>
                  <a:lnTo>
                    <a:pt x="595768" y="378828"/>
                  </a:lnTo>
                  <a:lnTo>
                    <a:pt x="595768" y="209118"/>
                  </a:lnTo>
                  <a:lnTo>
                    <a:pt x="590221" y="161316"/>
                  </a:lnTo>
                  <a:lnTo>
                    <a:pt x="574433" y="117358"/>
                  </a:lnTo>
                  <a:lnTo>
                    <a:pt x="549683" y="78522"/>
                  </a:lnTo>
                  <a:lnTo>
                    <a:pt x="517251" y="46088"/>
                  </a:lnTo>
                  <a:lnTo>
                    <a:pt x="478415" y="21337"/>
                  </a:lnTo>
                  <a:lnTo>
                    <a:pt x="434455" y="5547"/>
                  </a:lnTo>
                  <a:lnTo>
                    <a:pt x="386649" y="0"/>
                  </a:lnTo>
                  <a:close/>
                </a:path>
              </a:pathLst>
            </a:custGeom>
            <a:solidFill>
              <a:srgbClr val="4F3F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3">
              <a:extLst>
                <a:ext uri="{FF2B5EF4-FFF2-40B4-BE49-F238E27FC236}">
                  <a16:creationId xmlns:a16="http://schemas.microsoft.com/office/drawing/2014/main" id="{17D08430-115A-89D1-7F0F-001275E874CB}"/>
                </a:ext>
              </a:extLst>
            </p:cNvPr>
            <p:cNvSpPr/>
            <p:nvPr/>
          </p:nvSpPr>
          <p:spPr>
            <a:xfrm>
              <a:off x="8398357" y="3395738"/>
              <a:ext cx="485140" cy="732790"/>
            </a:xfrm>
            <a:custGeom>
              <a:avLst/>
              <a:gdLst/>
              <a:ahLst/>
              <a:cxnLst/>
              <a:rect l="l" t="t" r="r" b="b"/>
              <a:pathLst>
                <a:path w="485140" h="732789">
                  <a:moveTo>
                    <a:pt x="119265" y="311886"/>
                  </a:moveTo>
                  <a:lnTo>
                    <a:pt x="113893" y="299999"/>
                  </a:lnTo>
                  <a:lnTo>
                    <a:pt x="102019" y="305371"/>
                  </a:lnTo>
                  <a:lnTo>
                    <a:pt x="14897" y="535965"/>
                  </a:lnTo>
                  <a:lnTo>
                    <a:pt x="2159" y="584314"/>
                  </a:lnTo>
                  <a:lnTo>
                    <a:pt x="0" y="633107"/>
                  </a:lnTo>
                  <a:lnTo>
                    <a:pt x="8305" y="681189"/>
                  </a:lnTo>
                  <a:lnTo>
                    <a:pt x="27012" y="727379"/>
                  </a:lnTo>
                  <a:lnTo>
                    <a:pt x="35140" y="732282"/>
                  </a:lnTo>
                  <a:lnTo>
                    <a:pt x="39522" y="731202"/>
                  </a:lnTo>
                  <a:lnTo>
                    <a:pt x="43281" y="718705"/>
                  </a:lnTo>
                  <a:lnTo>
                    <a:pt x="26073" y="676186"/>
                  </a:lnTo>
                  <a:lnTo>
                    <a:pt x="18427" y="631926"/>
                  </a:lnTo>
                  <a:lnTo>
                    <a:pt x="20421" y="587019"/>
                  </a:lnTo>
                  <a:lnTo>
                    <a:pt x="32156" y="542556"/>
                  </a:lnTo>
                  <a:lnTo>
                    <a:pt x="119265" y="311886"/>
                  </a:lnTo>
                  <a:close/>
                </a:path>
                <a:path w="485140" h="732789">
                  <a:moveTo>
                    <a:pt x="341490" y="9283"/>
                  </a:moveTo>
                  <a:lnTo>
                    <a:pt x="332282" y="0"/>
                  </a:lnTo>
                  <a:lnTo>
                    <a:pt x="323100" y="9283"/>
                  </a:lnTo>
                  <a:lnTo>
                    <a:pt x="318312" y="46355"/>
                  </a:lnTo>
                  <a:lnTo>
                    <a:pt x="304406" y="81673"/>
                  </a:lnTo>
                  <a:lnTo>
                    <a:pt x="282067" y="114630"/>
                  </a:lnTo>
                  <a:lnTo>
                    <a:pt x="252018" y="144640"/>
                  </a:lnTo>
                  <a:lnTo>
                    <a:pt x="214934" y="171119"/>
                  </a:lnTo>
                  <a:lnTo>
                    <a:pt x="171526" y="193484"/>
                  </a:lnTo>
                  <a:lnTo>
                    <a:pt x="122466" y="211124"/>
                  </a:lnTo>
                  <a:lnTo>
                    <a:pt x="68478" y="223469"/>
                  </a:lnTo>
                  <a:lnTo>
                    <a:pt x="60972" y="234124"/>
                  </a:lnTo>
                  <a:lnTo>
                    <a:pt x="70027" y="241795"/>
                  </a:lnTo>
                  <a:lnTo>
                    <a:pt x="71551" y="241642"/>
                  </a:lnTo>
                  <a:lnTo>
                    <a:pt x="128803" y="228460"/>
                  </a:lnTo>
                  <a:lnTo>
                    <a:pt x="180797" y="209473"/>
                  </a:lnTo>
                  <a:lnTo>
                    <a:pt x="226822" y="185305"/>
                  </a:lnTo>
                  <a:lnTo>
                    <a:pt x="266141" y="156616"/>
                  </a:lnTo>
                  <a:lnTo>
                    <a:pt x="298005" y="124028"/>
                  </a:lnTo>
                  <a:lnTo>
                    <a:pt x="321665" y="88176"/>
                  </a:lnTo>
                  <a:lnTo>
                    <a:pt x="336410" y="49720"/>
                  </a:lnTo>
                  <a:lnTo>
                    <a:pt x="341490" y="9283"/>
                  </a:lnTo>
                  <a:close/>
                </a:path>
                <a:path w="485140" h="732789">
                  <a:moveTo>
                    <a:pt x="485076" y="521271"/>
                  </a:moveTo>
                  <a:lnTo>
                    <a:pt x="484352" y="463245"/>
                  </a:lnTo>
                  <a:lnTo>
                    <a:pt x="481520" y="399592"/>
                  </a:lnTo>
                  <a:lnTo>
                    <a:pt x="476580" y="329996"/>
                  </a:lnTo>
                  <a:lnTo>
                    <a:pt x="466610" y="321640"/>
                  </a:lnTo>
                  <a:lnTo>
                    <a:pt x="458254" y="331533"/>
                  </a:lnTo>
                  <a:lnTo>
                    <a:pt x="463118" y="400227"/>
                  </a:lnTo>
                  <a:lnTo>
                    <a:pt x="465912" y="463003"/>
                  </a:lnTo>
                  <a:lnTo>
                    <a:pt x="466661" y="520179"/>
                  </a:lnTo>
                  <a:lnTo>
                    <a:pt x="465328" y="572046"/>
                  </a:lnTo>
                  <a:lnTo>
                    <a:pt x="461924" y="618909"/>
                  </a:lnTo>
                  <a:lnTo>
                    <a:pt x="456425" y="661047"/>
                  </a:lnTo>
                  <a:lnTo>
                    <a:pt x="448818" y="698779"/>
                  </a:lnTo>
                  <a:lnTo>
                    <a:pt x="455650" y="709904"/>
                  </a:lnTo>
                  <a:lnTo>
                    <a:pt x="474548" y="664552"/>
                  </a:lnTo>
                  <a:lnTo>
                    <a:pt x="480187" y="621614"/>
                  </a:lnTo>
                  <a:lnTo>
                    <a:pt x="483692" y="573951"/>
                  </a:lnTo>
                  <a:lnTo>
                    <a:pt x="485076" y="521271"/>
                  </a:lnTo>
                  <a:close/>
                </a:path>
              </a:pathLst>
            </a:custGeom>
            <a:solidFill>
              <a:srgbClr val="AA7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4">
              <a:extLst>
                <a:ext uri="{FF2B5EF4-FFF2-40B4-BE49-F238E27FC236}">
                  <a16:creationId xmlns:a16="http://schemas.microsoft.com/office/drawing/2014/main" id="{8D76B125-B74B-518D-2D07-885787BF389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62719" y="3447020"/>
              <a:ext cx="132219" cy="195935"/>
            </a:xfrm>
            <a:prstGeom prst="rect">
              <a:avLst/>
            </a:prstGeom>
          </p:spPr>
        </p:pic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9513B3C5-F921-2CC0-3181-507DC59B2158}"/>
                </a:ext>
              </a:extLst>
            </p:cNvPr>
            <p:cNvSpPr/>
            <p:nvPr/>
          </p:nvSpPr>
          <p:spPr>
            <a:xfrm>
              <a:off x="8351744" y="4088041"/>
              <a:ext cx="649605" cy="327660"/>
            </a:xfrm>
            <a:custGeom>
              <a:avLst/>
              <a:gdLst/>
              <a:ahLst/>
              <a:cxnLst/>
              <a:rect l="l" t="t" r="r" b="b"/>
              <a:pathLst>
                <a:path w="649604" h="327660">
                  <a:moveTo>
                    <a:pt x="324777" y="0"/>
                  </a:moveTo>
                  <a:lnTo>
                    <a:pt x="283325" y="3362"/>
                  </a:lnTo>
                  <a:lnTo>
                    <a:pt x="243374" y="13184"/>
                  </a:lnTo>
                  <a:lnTo>
                    <a:pt x="205218" y="29072"/>
                  </a:lnTo>
                  <a:lnTo>
                    <a:pt x="169153" y="50630"/>
                  </a:lnTo>
                  <a:lnTo>
                    <a:pt x="135474" y="77462"/>
                  </a:lnTo>
                  <a:lnTo>
                    <a:pt x="104475" y="109172"/>
                  </a:lnTo>
                  <a:lnTo>
                    <a:pt x="76450" y="145366"/>
                  </a:lnTo>
                  <a:lnTo>
                    <a:pt x="51696" y="185647"/>
                  </a:lnTo>
                  <a:lnTo>
                    <a:pt x="30506" y="229621"/>
                  </a:lnTo>
                  <a:lnTo>
                    <a:pt x="13175" y="276891"/>
                  </a:lnTo>
                  <a:lnTo>
                    <a:pt x="0" y="327063"/>
                  </a:lnTo>
                  <a:lnTo>
                    <a:pt x="649541" y="327063"/>
                  </a:lnTo>
                  <a:lnTo>
                    <a:pt x="636382" y="276891"/>
                  </a:lnTo>
                  <a:lnTo>
                    <a:pt x="619063" y="229621"/>
                  </a:lnTo>
                  <a:lnTo>
                    <a:pt x="597878" y="185647"/>
                  </a:lnTo>
                  <a:lnTo>
                    <a:pt x="573125" y="145366"/>
                  </a:lnTo>
                  <a:lnTo>
                    <a:pt x="545098" y="109172"/>
                  </a:lnTo>
                  <a:lnTo>
                    <a:pt x="514094" y="77462"/>
                  </a:lnTo>
                  <a:lnTo>
                    <a:pt x="480410" y="50630"/>
                  </a:lnTo>
                  <a:lnTo>
                    <a:pt x="444339" y="29072"/>
                  </a:lnTo>
                  <a:lnTo>
                    <a:pt x="406180" y="13184"/>
                  </a:lnTo>
                  <a:lnTo>
                    <a:pt x="366227" y="3362"/>
                  </a:lnTo>
                  <a:lnTo>
                    <a:pt x="324777" y="0"/>
                  </a:lnTo>
                  <a:close/>
                </a:path>
              </a:pathLst>
            </a:custGeom>
            <a:solidFill>
              <a:srgbClr val="D349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5DC6B71F-9F6C-D169-18AF-1E5C53CD9B53}"/>
                </a:ext>
              </a:extLst>
            </p:cNvPr>
            <p:cNvSpPr/>
            <p:nvPr/>
          </p:nvSpPr>
          <p:spPr>
            <a:xfrm>
              <a:off x="8522782" y="3917044"/>
              <a:ext cx="304165" cy="396240"/>
            </a:xfrm>
            <a:custGeom>
              <a:avLst/>
              <a:gdLst/>
              <a:ahLst/>
              <a:cxnLst/>
              <a:rect l="l" t="t" r="r" b="b"/>
              <a:pathLst>
                <a:path w="304165" h="396239">
                  <a:moveTo>
                    <a:pt x="189103" y="0"/>
                  </a:moveTo>
                  <a:lnTo>
                    <a:pt x="112420" y="0"/>
                  </a:lnTo>
                  <a:lnTo>
                    <a:pt x="105600" y="175615"/>
                  </a:lnTo>
                  <a:lnTo>
                    <a:pt x="77984" y="182536"/>
                  </a:lnTo>
                  <a:lnTo>
                    <a:pt x="51206" y="192381"/>
                  </a:lnTo>
                  <a:lnTo>
                    <a:pt x="25361" y="204999"/>
                  </a:lnTo>
                  <a:lnTo>
                    <a:pt x="546" y="220243"/>
                  </a:lnTo>
                  <a:lnTo>
                    <a:pt x="0" y="231597"/>
                  </a:lnTo>
                  <a:lnTo>
                    <a:pt x="7451" y="283331"/>
                  </a:lnTo>
                  <a:lnTo>
                    <a:pt x="28177" y="328382"/>
                  </a:lnTo>
                  <a:lnTo>
                    <a:pt x="59733" y="363984"/>
                  </a:lnTo>
                  <a:lnTo>
                    <a:pt x="99673" y="387372"/>
                  </a:lnTo>
                  <a:lnTo>
                    <a:pt x="145554" y="395782"/>
                  </a:lnTo>
                  <a:lnTo>
                    <a:pt x="158127" y="395782"/>
                  </a:lnTo>
                  <a:lnTo>
                    <a:pt x="204013" y="387372"/>
                  </a:lnTo>
                  <a:lnTo>
                    <a:pt x="243954" y="363984"/>
                  </a:lnTo>
                  <a:lnTo>
                    <a:pt x="275508" y="328382"/>
                  </a:lnTo>
                  <a:lnTo>
                    <a:pt x="296231" y="283331"/>
                  </a:lnTo>
                  <a:lnTo>
                    <a:pt x="303682" y="231597"/>
                  </a:lnTo>
                  <a:lnTo>
                    <a:pt x="303072" y="217716"/>
                  </a:lnTo>
                  <a:lnTo>
                    <a:pt x="277736" y="202689"/>
                  </a:lnTo>
                  <a:lnTo>
                    <a:pt x="251375" y="190387"/>
                  </a:lnTo>
                  <a:lnTo>
                    <a:pt x="224078" y="180974"/>
                  </a:lnTo>
                  <a:lnTo>
                    <a:pt x="195935" y="174612"/>
                  </a:lnTo>
                  <a:lnTo>
                    <a:pt x="189103" y="0"/>
                  </a:lnTo>
                  <a:close/>
                </a:path>
              </a:pathLst>
            </a:custGeom>
            <a:solidFill>
              <a:srgbClr val="F9D1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7">
              <a:extLst>
                <a:ext uri="{FF2B5EF4-FFF2-40B4-BE49-F238E27FC236}">
                  <a16:creationId xmlns:a16="http://schemas.microsoft.com/office/drawing/2014/main" id="{DDD9A5C7-7BE9-2146-CE04-968ECF426A6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31460" y="3917066"/>
              <a:ext cx="84124" cy="99466"/>
            </a:xfrm>
            <a:prstGeom prst="rect">
              <a:avLst/>
            </a:prstGeom>
          </p:spPr>
        </p:pic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76374471-B118-D455-17B3-61F677BAD96B}"/>
                </a:ext>
              </a:extLst>
            </p:cNvPr>
            <p:cNvSpPr/>
            <p:nvPr/>
          </p:nvSpPr>
          <p:spPr>
            <a:xfrm>
              <a:off x="8381401" y="3517497"/>
              <a:ext cx="584835" cy="447675"/>
            </a:xfrm>
            <a:custGeom>
              <a:avLst/>
              <a:gdLst/>
              <a:ahLst/>
              <a:cxnLst/>
              <a:rect l="l" t="t" r="r" b="b"/>
              <a:pathLst>
                <a:path w="584834" h="447675">
                  <a:moveTo>
                    <a:pt x="364020" y="0"/>
                  </a:moveTo>
                  <a:lnTo>
                    <a:pt x="339735" y="32707"/>
                  </a:lnTo>
                  <a:lnTo>
                    <a:pt x="308680" y="62277"/>
                  </a:lnTo>
                  <a:lnTo>
                    <a:pt x="271551" y="88232"/>
                  </a:lnTo>
                  <a:lnTo>
                    <a:pt x="229044" y="110092"/>
                  </a:lnTo>
                  <a:lnTo>
                    <a:pt x="181856" y="127379"/>
                  </a:lnTo>
                  <a:lnTo>
                    <a:pt x="130684" y="139613"/>
                  </a:lnTo>
                  <a:lnTo>
                    <a:pt x="76225" y="146316"/>
                  </a:lnTo>
                  <a:lnTo>
                    <a:pt x="76225" y="164185"/>
                  </a:lnTo>
                  <a:lnTo>
                    <a:pt x="61125" y="164185"/>
                  </a:lnTo>
                  <a:lnTo>
                    <a:pt x="37402" y="169011"/>
                  </a:lnTo>
                  <a:lnTo>
                    <a:pt x="17965" y="182141"/>
                  </a:lnTo>
                  <a:lnTo>
                    <a:pt x="4826" y="201556"/>
                  </a:lnTo>
                  <a:lnTo>
                    <a:pt x="0" y="225234"/>
                  </a:lnTo>
                  <a:lnTo>
                    <a:pt x="4826" y="248949"/>
                  </a:lnTo>
                  <a:lnTo>
                    <a:pt x="17965" y="268382"/>
                  </a:lnTo>
                  <a:lnTo>
                    <a:pt x="37402" y="281520"/>
                  </a:lnTo>
                  <a:lnTo>
                    <a:pt x="61125" y="286346"/>
                  </a:lnTo>
                  <a:lnTo>
                    <a:pt x="81902" y="286346"/>
                  </a:lnTo>
                  <a:lnTo>
                    <a:pt x="97750" y="330158"/>
                  </a:lnTo>
                  <a:lnTo>
                    <a:pt x="122513" y="368869"/>
                  </a:lnTo>
                  <a:lnTo>
                    <a:pt x="154919" y="401202"/>
                  </a:lnTo>
                  <a:lnTo>
                    <a:pt x="193695" y="425879"/>
                  </a:lnTo>
                  <a:lnTo>
                    <a:pt x="237568" y="441622"/>
                  </a:lnTo>
                  <a:lnTo>
                    <a:pt x="285267" y="447154"/>
                  </a:lnTo>
                  <a:lnTo>
                    <a:pt x="299008" y="447154"/>
                  </a:lnTo>
                  <a:lnTo>
                    <a:pt x="346710" y="441622"/>
                  </a:lnTo>
                  <a:lnTo>
                    <a:pt x="390583" y="425879"/>
                  </a:lnTo>
                  <a:lnTo>
                    <a:pt x="429356" y="401202"/>
                  </a:lnTo>
                  <a:lnTo>
                    <a:pt x="461759" y="368869"/>
                  </a:lnTo>
                  <a:lnTo>
                    <a:pt x="486522" y="330158"/>
                  </a:lnTo>
                  <a:lnTo>
                    <a:pt x="502373" y="286346"/>
                  </a:lnTo>
                  <a:lnTo>
                    <a:pt x="523455" y="286346"/>
                  </a:lnTo>
                  <a:lnTo>
                    <a:pt x="547171" y="281520"/>
                  </a:lnTo>
                  <a:lnTo>
                    <a:pt x="566581" y="268382"/>
                  </a:lnTo>
                  <a:lnTo>
                    <a:pt x="579691" y="248949"/>
                  </a:lnTo>
                  <a:lnTo>
                    <a:pt x="584504" y="225234"/>
                  </a:lnTo>
                  <a:lnTo>
                    <a:pt x="579691" y="201556"/>
                  </a:lnTo>
                  <a:lnTo>
                    <a:pt x="566581" y="182141"/>
                  </a:lnTo>
                  <a:lnTo>
                    <a:pt x="547171" y="169011"/>
                  </a:lnTo>
                  <a:lnTo>
                    <a:pt x="523455" y="164185"/>
                  </a:lnTo>
                  <a:lnTo>
                    <a:pt x="508126" y="164185"/>
                  </a:lnTo>
                  <a:lnTo>
                    <a:pt x="508126" y="158584"/>
                  </a:lnTo>
                  <a:lnTo>
                    <a:pt x="466326" y="136488"/>
                  </a:lnTo>
                  <a:lnTo>
                    <a:pt x="430122" y="108867"/>
                  </a:lnTo>
                  <a:lnTo>
                    <a:pt x="400409" y="76436"/>
                  </a:lnTo>
                  <a:lnTo>
                    <a:pt x="378078" y="39908"/>
                  </a:lnTo>
                  <a:lnTo>
                    <a:pt x="364020" y="0"/>
                  </a:lnTo>
                  <a:close/>
                </a:path>
              </a:pathLst>
            </a:custGeom>
            <a:solidFill>
              <a:srgbClr val="F9D1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1ECB158B-03DF-B097-67B7-9391E402A8B6}"/>
                </a:ext>
              </a:extLst>
            </p:cNvPr>
            <p:cNvSpPr/>
            <p:nvPr/>
          </p:nvSpPr>
          <p:spPr>
            <a:xfrm>
              <a:off x="8398865" y="3699116"/>
              <a:ext cx="549910" cy="87630"/>
            </a:xfrm>
            <a:custGeom>
              <a:avLst/>
              <a:gdLst/>
              <a:ahLst/>
              <a:cxnLst/>
              <a:rect l="l" t="t" r="r" b="b"/>
              <a:pathLst>
                <a:path w="549909" h="87629">
                  <a:moveTo>
                    <a:pt x="61048" y="87261"/>
                  </a:moveTo>
                  <a:lnTo>
                    <a:pt x="60032" y="79679"/>
                  </a:lnTo>
                  <a:lnTo>
                    <a:pt x="59321" y="72021"/>
                  </a:lnTo>
                  <a:lnTo>
                    <a:pt x="58889" y="64274"/>
                  </a:lnTo>
                  <a:lnTo>
                    <a:pt x="58750" y="56438"/>
                  </a:lnTo>
                  <a:lnTo>
                    <a:pt x="58750" y="0"/>
                  </a:lnTo>
                  <a:lnTo>
                    <a:pt x="43637" y="0"/>
                  </a:lnTo>
                  <a:lnTo>
                    <a:pt x="26644" y="3429"/>
                  </a:lnTo>
                  <a:lnTo>
                    <a:pt x="12776" y="12788"/>
                  </a:lnTo>
                  <a:lnTo>
                    <a:pt x="3429" y="26657"/>
                  </a:lnTo>
                  <a:lnTo>
                    <a:pt x="0" y="43637"/>
                  </a:lnTo>
                  <a:lnTo>
                    <a:pt x="3429" y="60579"/>
                  </a:lnTo>
                  <a:lnTo>
                    <a:pt x="12776" y="74447"/>
                  </a:lnTo>
                  <a:lnTo>
                    <a:pt x="26644" y="83820"/>
                  </a:lnTo>
                  <a:lnTo>
                    <a:pt x="43637" y="87261"/>
                  </a:lnTo>
                  <a:lnTo>
                    <a:pt x="61048" y="87261"/>
                  </a:lnTo>
                  <a:close/>
                </a:path>
                <a:path w="549909" h="87629">
                  <a:moveTo>
                    <a:pt x="549630" y="43599"/>
                  </a:moveTo>
                  <a:lnTo>
                    <a:pt x="546201" y="26631"/>
                  </a:lnTo>
                  <a:lnTo>
                    <a:pt x="536841" y="12788"/>
                  </a:lnTo>
                  <a:lnTo>
                    <a:pt x="522973" y="3454"/>
                  </a:lnTo>
                  <a:lnTo>
                    <a:pt x="505980" y="38"/>
                  </a:lnTo>
                  <a:lnTo>
                    <a:pt x="490651" y="38"/>
                  </a:lnTo>
                  <a:lnTo>
                    <a:pt x="490651" y="56476"/>
                  </a:lnTo>
                  <a:lnTo>
                    <a:pt x="490499" y="64262"/>
                  </a:lnTo>
                  <a:lnTo>
                    <a:pt x="490054" y="71996"/>
                  </a:lnTo>
                  <a:lnTo>
                    <a:pt x="489331" y="79654"/>
                  </a:lnTo>
                  <a:lnTo>
                    <a:pt x="488340" y="87236"/>
                  </a:lnTo>
                  <a:lnTo>
                    <a:pt x="505980" y="87236"/>
                  </a:lnTo>
                  <a:lnTo>
                    <a:pt x="522973" y="83794"/>
                  </a:lnTo>
                  <a:lnTo>
                    <a:pt x="536841" y="74447"/>
                  </a:lnTo>
                  <a:lnTo>
                    <a:pt x="546201" y="60566"/>
                  </a:lnTo>
                  <a:lnTo>
                    <a:pt x="549630" y="43599"/>
                  </a:lnTo>
                  <a:close/>
                </a:path>
              </a:pathLst>
            </a:custGeom>
            <a:solidFill>
              <a:srgbClr val="F7A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F37641EC-9065-8D67-3D90-1560FA1DB2BD}"/>
                </a:ext>
              </a:extLst>
            </p:cNvPr>
            <p:cNvSpPr/>
            <p:nvPr/>
          </p:nvSpPr>
          <p:spPr>
            <a:xfrm>
              <a:off x="8562962" y="3734028"/>
              <a:ext cx="221615" cy="24765"/>
            </a:xfrm>
            <a:custGeom>
              <a:avLst/>
              <a:gdLst/>
              <a:ahLst/>
              <a:cxnLst/>
              <a:rect l="l" t="t" r="r" b="b"/>
              <a:pathLst>
                <a:path w="221615" h="24764">
                  <a:moveTo>
                    <a:pt x="41719" y="5448"/>
                  </a:moveTo>
                  <a:lnTo>
                    <a:pt x="36195" y="0"/>
                  </a:lnTo>
                  <a:lnTo>
                    <a:pt x="5511" y="0"/>
                  </a:lnTo>
                  <a:lnTo>
                    <a:pt x="0" y="5448"/>
                  </a:lnTo>
                  <a:lnTo>
                    <a:pt x="0" y="19011"/>
                  </a:lnTo>
                  <a:lnTo>
                    <a:pt x="5511" y="24536"/>
                  </a:lnTo>
                  <a:lnTo>
                    <a:pt x="29451" y="24536"/>
                  </a:lnTo>
                  <a:lnTo>
                    <a:pt x="36195" y="24536"/>
                  </a:lnTo>
                  <a:lnTo>
                    <a:pt x="41719" y="19011"/>
                  </a:lnTo>
                  <a:lnTo>
                    <a:pt x="41719" y="5448"/>
                  </a:lnTo>
                  <a:close/>
                </a:path>
                <a:path w="221615" h="24764">
                  <a:moveTo>
                    <a:pt x="221246" y="5448"/>
                  </a:moveTo>
                  <a:lnTo>
                    <a:pt x="215722" y="0"/>
                  </a:lnTo>
                  <a:lnTo>
                    <a:pt x="185051" y="0"/>
                  </a:lnTo>
                  <a:lnTo>
                    <a:pt x="179527" y="5448"/>
                  </a:lnTo>
                  <a:lnTo>
                    <a:pt x="179527" y="19011"/>
                  </a:lnTo>
                  <a:lnTo>
                    <a:pt x="185051" y="24536"/>
                  </a:lnTo>
                  <a:lnTo>
                    <a:pt x="208965" y="24536"/>
                  </a:lnTo>
                  <a:lnTo>
                    <a:pt x="215722" y="24536"/>
                  </a:lnTo>
                  <a:lnTo>
                    <a:pt x="221246" y="19011"/>
                  </a:lnTo>
                  <a:lnTo>
                    <a:pt x="221246" y="5448"/>
                  </a:lnTo>
                  <a:close/>
                </a:path>
              </a:pathLst>
            </a:custGeom>
            <a:solidFill>
              <a:srgbClr val="F9B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1">
              <a:extLst>
                <a:ext uri="{FF2B5EF4-FFF2-40B4-BE49-F238E27FC236}">
                  <a16:creationId xmlns:a16="http://schemas.microsoft.com/office/drawing/2014/main" id="{397A8B21-7EF6-067D-D700-807E69287852}"/>
                </a:ext>
              </a:extLst>
            </p:cNvPr>
            <p:cNvSpPr/>
            <p:nvPr/>
          </p:nvSpPr>
          <p:spPr>
            <a:xfrm>
              <a:off x="9028732" y="3286633"/>
              <a:ext cx="360680" cy="360680"/>
            </a:xfrm>
            <a:custGeom>
              <a:avLst/>
              <a:gdLst/>
              <a:ahLst/>
              <a:cxnLst/>
              <a:rect l="l" t="t" r="r" b="b"/>
              <a:pathLst>
                <a:path w="360679" h="360679">
                  <a:moveTo>
                    <a:pt x="180289" y="0"/>
                  </a:moveTo>
                  <a:lnTo>
                    <a:pt x="132371" y="6436"/>
                  </a:lnTo>
                  <a:lnTo>
                    <a:pt x="89306" y="24604"/>
                  </a:lnTo>
                  <a:lnTo>
                    <a:pt x="52816" y="52787"/>
                  </a:lnTo>
                  <a:lnTo>
                    <a:pt x="24621" y="89272"/>
                  </a:lnTo>
                  <a:lnTo>
                    <a:pt x="6442" y="132344"/>
                  </a:lnTo>
                  <a:lnTo>
                    <a:pt x="0" y="180289"/>
                  </a:lnTo>
                  <a:lnTo>
                    <a:pt x="6442" y="228233"/>
                  </a:lnTo>
                  <a:lnTo>
                    <a:pt x="24621" y="271305"/>
                  </a:lnTo>
                  <a:lnTo>
                    <a:pt x="52816" y="307790"/>
                  </a:lnTo>
                  <a:lnTo>
                    <a:pt x="89306" y="335974"/>
                  </a:lnTo>
                  <a:lnTo>
                    <a:pt x="132371" y="354141"/>
                  </a:lnTo>
                  <a:lnTo>
                    <a:pt x="180289" y="360578"/>
                  </a:lnTo>
                  <a:lnTo>
                    <a:pt x="228207" y="354141"/>
                  </a:lnTo>
                  <a:lnTo>
                    <a:pt x="271272" y="335974"/>
                  </a:lnTo>
                  <a:lnTo>
                    <a:pt x="307762" y="307790"/>
                  </a:lnTo>
                  <a:lnTo>
                    <a:pt x="335957" y="271305"/>
                  </a:lnTo>
                  <a:lnTo>
                    <a:pt x="354136" y="228233"/>
                  </a:lnTo>
                  <a:lnTo>
                    <a:pt x="360578" y="180289"/>
                  </a:lnTo>
                  <a:lnTo>
                    <a:pt x="354136" y="132344"/>
                  </a:lnTo>
                  <a:lnTo>
                    <a:pt x="335957" y="89272"/>
                  </a:lnTo>
                  <a:lnTo>
                    <a:pt x="307762" y="52787"/>
                  </a:lnTo>
                  <a:lnTo>
                    <a:pt x="271272" y="24604"/>
                  </a:lnTo>
                  <a:lnTo>
                    <a:pt x="228207" y="6436"/>
                  </a:lnTo>
                  <a:lnTo>
                    <a:pt x="180289" y="0"/>
                  </a:lnTo>
                  <a:close/>
                </a:path>
              </a:pathLst>
            </a:custGeom>
            <a:solidFill>
              <a:srgbClr val="ED6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51A58704-2EF5-2265-BF45-B301F8D11FC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23984" y="3541238"/>
              <a:ext cx="131895" cy="131940"/>
            </a:xfrm>
            <a:prstGeom prst="rect">
              <a:avLst/>
            </a:prstGeom>
          </p:spPr>
        </p:pic>
        <p:sp>
          <p:nvSpPr>
            <p:cNvPr id="25" name="object 23">
              <a:extLst>
                <a:ext uri="{FF2B5EF4-FFF2-40B4-BE49-F238E27FC236}">
                  <a16:creationId xmlns:a16="http://schemas.microsoft.com/office/drawing/2014/main" id="{C9250485-7D47-B3BE-2975-3C5AEAC85F10}"/>
                </a:ext>
              </a:extLst>
            </p:cNvPr>
            <p:cNvSpPr/>
            <p:nvPr/>
          </p:nvSpPr>
          <p:spPr>
            <a:xfrm>
              <a:off x="9101112" y="3413607"/>
              <a:ext cx="205740" cy="106680"/>
            </a:xfrm>
            <a:custGeom>
              <a:avLst/>
              <a:gdLst/>
              <a:ahLst/>
              <a:cxnLst/>
              <a:rect l="l" t="t" r="r" b="b"/>
              <a:pathLst>
                <a:path w="205740" h="106679">
                  <a:moveTo>
                    <a:pt x="205524" y="88163"/>
                  </a:moveTo>
                  <a:lnTo>
                    <a:pt x="204076" y="80987"/>
                  </a:lnTo>
                  <a:lnTo>
                    <a:pt x="200152" y="75133"/>
                  </a:lnTo>
                  <a:lnTo>
                    <a:pt x="194297" y="71196"/>
                  </a:lnTo>
                  <a:lnTo>
                    <a:pt x="187121" y="69761"/>
                  </a:lnTo>
                  <a:lnTo>
                    <a:pt x="18491" y="69761"/>
                  </a:lnTo>
                  <a:lnTo>
                    <a:pt x="11303" y="71196"/>
                  </a:lnTo>
                  <a:lnTo>
                    <a:pt x="5422" y="75133"/>
                  </a:lnTo>
                  <a:lnTo>
                    <a:pt x="1447" y="80987"/>
                  </a:lnTo>
                  <a:lnTo>
                    <a:pt x="0" y="88163"/>
                  </a:lnTo>
                  <a:lnTo>
                    <a:pt x="1447" y="95351"/>
                  </a:lnTo>
                  <a:lnTo>
                    <a:pt x="5422" y="101219"/>
                  </a:lnTo>
                  <a:lnTo>
                    <a:pt x="11303" y="105181"/>
                  </a:lnTo>
                  <a:lnTo>
                    <a:pt x="18491" y="106641"/>
                  </a:lnTo>
                  <a:lnTo>
                    <a:pt x="187121" y="106641"/>
                  </a:lnTo>
                  <a:lnTo>
                    <a:pt x="194297" y="105181"/>
                  </a:lnTo>
                  <a:lnTo>
                    <a:pt x="200152" y="101219"/>
                  </a:lnTo>
                  <a:lnTo>
                    <a:pt x="204076" y="95351"/>
                  </a:lnTo>
                  <a:lnTo>
                    <a:pt x="205524" y="88163"/>
                  </a:lnTo>
                  <a:close/>
                </a:path>
                <a:path w="205740" h="106679">
                  <a:moveTo>
                    <a:pt x="205524" y="18478"/>
                  </a:moveTo>
                  <a:lnTo>
                    <a:pt x="204076" y="11290"/>
                  </a:lnTo>
                  <a:lnTo>
                    <a:pt x="200152" y="5422"/>
                  </a:lnTo>
                  <a:lnTo>
                    <a:pt x="194297" y="1460"/>
                  </a:lnTo>
                  <a:lnTo>
                    <a:pt x="187121" y="0"/>
                  </a:lnTo>
                  <a:lnTo>
                    <a:pt x="18491" y="0"/>
                  </a:lnTo>
                  <a:lnTo>
                    <a:pt x="11303" y="1460"/>
                  </a:lnTo>
                  <a:lnTo>
                    <a:pt x="5422" y="5422"/>
                  </a:lnTo>
                  <a:lnTo>
                    <a:pt x="1447" y="11290"/>
                  </a:lnTo>
                  <a:lnTo>
                    <a:pt x="0" y="18478"/>
                  </a:lnTo>
                  <a:lnTo>
                    <a:pt x="1447" y="25666"/>
                  </a:lnTo>
                  <a:lnTo>
                    <a:pt x="5422" y="31508"/>
                  </a:lnTo>
                  <a:lnTo>
                    <a:pt x="11303" y="35445"/>
                  </a:lnTo>
                  <a:lnTo>
                    <a:pt x="18491" y="36880"/>
                  </a:lnTo>
                  <a:lnTo>
                    <a:pt x="187121" y="36880"/>
                  </a:lnTo>
                  <a:lnTo>
                    <a:pt x="194297" y="35445"/>
                  </a:lnTo>
                  <a:lnTo>
                    <a:pt x="200152" y="31508"/>
                  </a:lnTo>
                  <a:lnTo>
                    <a:pt x="204076" y="25666"/>
                  </a:lnTo>
                  <a:lnTo>
                    <a:pt x="205524" y="184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4">
              <a:extLst>
                <a:ext uri="{FF2B5EF4-FFF2-40B4-BE49-F238E27FC236}">
                  <a16:creationId xmlns:a16="http://schemas.microsoft.com/office/drawing/2014/main" id="{3884A124-4DAA-9F1B-3FB3-64B700FF8189}"/>
                </a:ext>
              </a:extLst>
            </p:cNvPr>
            <p:cNvSpPr/>
            <p:nvPr/>
          </p:nvSpPr>
          <p:spPr>
            <a:xfrm>
              <a:off x="8624163" y="3651389"/>
              <a:ext cx="99060" cy="201930"/>
            </a:xfrm>
            <a:custGeom>
              <a:avLst/>
              <a:gdLst/>
              <a:ahLst/>
              <a:cxnLst/>
              <a:rect l="l" t="t" r="r" b="b"/>
              <a:pathLst>
                <a:path w="99059" h="201929">
                  <a:moveTo>
                    <a:pt x="65011" y="11036"/>
                  </a:moveTo>
                  <a:lnTo>
                    <a:pt x="58026" y="0"/>
                  </a:lnTo>
                  <a:lnTo>
                    <a:pt x="47078" y="7048"/>
                  </a:lnTo>
                  <a:lnTo>
                    <a:pt x="23685" y="113715"/>
                  </a:lnTo>
                  <a:lnTo>
                    <a:pt x="25527" y="121462"/>
                  </a:lnTo>
                  <a:lnTo>
                    <a:pt x="32651" y="124917"/>
                  </a:lnTo>
                  <a:lnTo>
                    <a:pt x="52362" y="124917"/>
                  </a:lnTo>
                  <a:lnTo>
                    <a:pt x="61569" y="115709"/>
                  </a:lnTo>
                  <a:lnTo>
                    <a:pt x="52362" y="106438"/>
                  </a:lnTo>
                  <a:lnTo>
                    <a:pt x="44157" y="106438"/>
                  </a:lnTo>
                  <a:lnTo>
                    <a:pt x="65011" y="11036"/>
                  </a:lnTo>
                  <a:close/>
                </a:path>
                <a:path w="99059" h="201929">
                  <a:moveTo>
                    <a:pt x="98793" y="178117"/>
                  </a:moveTo>
                  <a:lnTo>
                    <a:pt x="82829" y="171361"/>
                  </a:lnTo>
                  <a:lnTo>
                    <a:pt x="67538" y="175298"/>
                  </a:lnTo>
                  <a:lnTo>
                    <a:pt x="49390" y="176606"/>
                  </a:lnTo>
                  <a:lnTo>
                    <a:pt x="31229" y="175298"/>
                  </a:lnTo>
                  <a:lnTo>
                    <a:pt x="15951" y="171361"/>
                  </a:lnTo>
                  <a:lnTo>
                    <a:pt x="0" y="178117"/>
                  </a:lnTo>
                  <a:lnTo>
                    <a:pt x="37630" y="200952"/>
                  </a:lnTo>
                  <a:lnTo>
                    <a:pt x="49390" y="201422"/>
                  </a:lnTo>
                  <a:lnTo>
                    <a:pt x="61150" y="200952"/>
                  </a:lnTo>
                  <a:lnTo>
                    <a:pt x="72339" y="199567"/>
                  </a:lnTo>
                  <a:lnTo>
                    <a:pt x="82715" y="197281"/>
                  </a:lnTo>
                  <a:lnTo>
                    <a:pt x="92024" y="194132"/>
                  </a:lnTo>
                  <a:lnTo>
                    <a:pt x="98793" y="178117"/>
                  </a:lnTo>
                  <a:close/>
                </a:path>
              </a:pathLst>
            </a:custGeom>
            <a:solidFill>
              <a:srgbClr val="F499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5">
              <a:extLst>
                <a:ext uri="{FF2B5EF4-FFF2-40B4-BE49-F238E27FC236}">
                  <a16:creationId xmlns:a16="http://schemas.microsoft.com/office/drawing/2014/main" id="{A796A4E1-E342-70E4-EAC3-2185756CC1DF}"/>
                </a:ext>
              </a:extLst>
            </p:cNvPr>
            <p:cNvSpPr/>
            <p:nvPr/>
          </p:nvSpPr>
          <p:spPr>
            <a:xfrm>
              <a:off x="8563229" y="3675430"/>
              <a:ext cx="223520" cy="45720"/>
            </a:xfrm>
            <a:custGeom>
              <a:avLst/>
              <a:gdLst/>
              <a:ahLst/>
              <a:cxnLst/>
              <a:rect l="l" t="t" r="r" b="b"/>
              <a:pathLst>
                <a:path w="223520" h="45720">
                  <a:moveTo>
                    <a:pt x="45770" y="22771"/>
                  </a:moveTo>
                  <a:lnTo>
                    <a:pt x="43967" y="13868"/>
                  </a:lnTo>
                  <a:lnTo>
                    <a:pt x="39052" y="6642"/>
                  </a:lnTo>
                  <a:lnTo>
                    <a:pt x="31788" y="1778"/>
                  </a:lnTo>
                  <a:lnTo>
                    <a:pt x="22923" y="0"/>
                  </a:lnTo>
                  <a:lnTo>
                    <a:pt x="13995" y="1778"/>
                  </a:lnTo>
                  <a:lnTo>
                    <a:pt x="6718" y="6642"/>
                  </a:lnTo>
                  <a:lnTo>
                    <a:pt x="1790" y="13868"/>
                  </a:lnTo>
                  <a:lnTo>
                    <a:pt x="0" y="22771"/>
                  </a:lnTo>
                  <a:lnTo>
                    <a:pt x="1790" y="31673"/>
                  </a:lnTo>
                  <a:lnTo>
                    <a:pt x="6718" y="38938"/>
                  </a:lnTo>
                  <a:lnTo>
                    <a:pt x="13995" y="43827"/>
                  </a:lnTo>
                  <a:lnTo>
                    <a:pt x="22923" y="45618"/>
                  </a:lnTo>
                  <a:lnTo>
                    <a:pt x="31788" y="43827"/>
                  </a:lnTo>
                  <a:lnTo>
                    <a:pt x="39052" y="38938"/>
                  </a:lnTo>
                  <a:lnTo>
                    <a:pt x="43967" y="31673"/>
                  </a:lnTo>
                  <a:lnTo>
                    <a:pt x="45770" y="22771"/>
                  </a:lnTo>
                  <a:close/>
                </a:path>
                <a:path w="223520" h="45720">
                  <a:moveTo>
                    <a:pt x="222999" y="22771"/>
                  </a:moveTo>
                  <a:lnTo>
                    <a:pt x="221195" y="13868"/>
                  </a:lnTo>
                  <a:lnTo>
                    <a:pt x="216281" y="6642"/>
                  </a:lnTo>
                  <a:lnTo>
                    <a:pt x="209016" y="1778"/>
                  </a:lnTo>
                  <a:lnTo>
                    <a:pt x="200152" y="0"/>
                  </a:lnTo>
                  <a:lnTo>
                    <a:pt x="191223" y="1778"/>
                  </a:lnTo>
                  <a:lnTo>
                    <a:pt x="183934" y="6642"/>
                  </a:lnTo>
                  <a:lnTo>
                    <a:pt x="179019" y="13868"/>
                  </a:lnTo>
                  <a:lnTo>
                    <a:pt x="177215" y="22771"/>
                  </a:lnTo>
                  <a:lnTo>
                    <a:pt x="179019" y="31673"/>
                  </a:lnTo>
                  <a:lnTo>
                    <a:pt x="183934" y="38938"/>
                  </a:lnTo>
                  <a:lnTo>
                    <a:pt x="191223" y="43827"/>
                  </a:lnTo>
                  <a:lnTo>
                    <a:pt x="200152" y="45618"/>
                  </a:lnTo>
                  <a:lnTo>
                    <a:pt x="209016" y="43827"/>
                  </a:lnTo>
                  <a:lnTo>
                    <a:pt x="216281" y="38938"/>
                  </a:lnTo>
                  <a:lnTo>
                    <a:pt x="221195" y="31673"/>
                  </a:lnTo>
                  <a:lnTo>
                    <a:pt x="222999" y="22771"/>
                  </a:lnTo>
                  <a:close/>
                </a:path>
              </a:pathLst>
            </a:custGeom>
            <a:solidFill>
              <a:srgbClr val="494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6">
              <a:extLst>
                <a:ext uri="{FF2B5EF4-FFF2-40B4-BE49-F238E27FC236}">
                  <a16:creationId xmlns:a16="http://schemas.microsoft.com/office/drawing/2014/main" id="{1DF0310E-DC73-6DE3-F92D-64CCD07247F1}"/>
                </a:ext>
              </a:extLst>
            </p:cNvPr>
            <p:cNvSpPr/>
            <p:nvPr/>
          </p:nvSpPr>
          <p:spPr>
            <a:xfrm>
              <a:off x="9308490" y="2889021"/>
              <a:ext cx="851535" cy="77470"/>
            </a:xfrm>
            <a:custGeom>
              <a:avLst/>
              <a:gdLst/>
              <a:ahLst/>
              <a:cxnLst/>
              <a:rect l="l" t="t" r="r" b="b"/>
              <a:pathLst>
                <a:path w="851534" h="77469">
                  <a:moveTo>
                    <a:pt x="493090" y="0"/>
                  </a:moveTo>
                  <a:lnTo>
                    <a:pt x="0" y="0"/>
                  </a:lnTo>
                  <a:lnTo>
                    <a:pt x="0" y="77457"/>
                  </a:lnTo>
                  <a:lnTo>
                    <a:pt x="493090" y="77457"/>
                  </a:lnTo>
                  <a:lnTo>
                    <a:pt x="493090" y="0"/>
                  </a:lnTo>
                  <a:close/>
                </a:path>
                <a:path w="851534" h="77469">
                  <a:moveTo>
                    <a:pt x="851509" y="0"/>
                  </a:moveTo>
                  <a:lnTo>
                    <a:pt x="567258" y="0"/>
                  </a:lnTo>
                  <a:lnTo>
                    <a:pt x="567258" y="77457"/>
                  </a:lnTo>
                  <a:lnTo>
                    <a:pt x="851509" y="77457"/>
                  </a:lnTo>
                  <a:lnTo>
                    <a:pt x="851509" y="0"/>
                  </a:lnTo>
                  <a:close/>
                </a:path>
              </a:pathLst>
            </a:custGeom>
            <a:solidFill>
              <a:srgbClr val="44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7">
              <a:extLst>
                <a:ext uri="{FF2B5EF4-FFF2-40B4-BE49-F238E27FC236}">
                  <a16:creationId xmlns:a16="http://schemas.microsoft.com/office/drawing/2014/main" id="{BB9564D2-84D4-9169-BD9C-AF6A5890061A}"/>
                </a:ext>
              </a:extLst>
            </p:cNvPr>
            <p:cNvSpPr/>
            <p:nvPr/>
          </p:nvSpPr>
          <p:spPr>
            <a:xfrm>
              <a:off x="9875748" y="2230361"/>
              <a:ext cx="284480" cy="102235"/>
            </a:xfrm>
            <a:custGeom>
              <a:avLst/>
              <a:gdLst/>
              <a:ahLst/>
              <a:cxnLst/>
              <a:rect l="l" t="t" r="r" b="b"/>
              <a:pathLst>
                <a:path w="284479" h="102235">
                  <a:moveTo>
                    <a:pt x="284251" y="0"/>
                  </a:moveTo>
                  <a:lnTo>
                    <a:pt x="0" y="0"/>
                  </a:lnTo>
                  <a:lnTo>
                    <a:pt x="0" y="101917"/>
                  </a:lnTo>
                  <a:lnTo>
                    <a:pt x="284251" y="101917"/>
                  </a:lnTo>
                  <a:lnTo>
                    <a:pt x="284251" y="0"/>
                  </a:lnTo>
                  <a:close/>
                </a:path>
              </a:pathLst>
            </a:custGeom>
            <a:solidFill>
              <a:srgbClr val="ED6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8">
              <a:extLst>
                <a:ext uri="{FF2B5EF4-FFF2-40B4-BE49-F238E27FC236}">
                  <a16:creationId xmlns:a16="http://schemas.microsoft.com/office/drawing/2014/main" id="{9366A69D-B607-68C4-1E3B-403E493E26E0}"/>
                </a:ext>
              </a:extLst>
            </p:cNvPr>
            <p:cNvSpPr/>
            <p:nvPr/>
          </p:nvSpPr>
          <p:spPr>
            <a:xfrm>
              <a:off x="9772078" y="2403843"/>
              <a:ext cx="387985" cy="2115185"/>
            </a:xfrm>
            <a:custGeom>
              <a:avLst/>
              <a:gdLst/>
              <a:ahLst/>
              <a:cxnLst/>
              <a:rect l="l" t="t" r="r" b="b"/>
              <a:pathLst>
                <a:path w="387984" h="2115185">
                  <a:moveTo>
                    <a:pt x="387921" y="2063775"/>
                  </a:moveTo>
                  <a:lnTo>
                    <a:pt x="0" y="2063775"/>
                  </a:lnTo>
                  <a:lnTo>
                    <a:pt x="0" y="2114702"/>
                  </a:lnTo>
                  <a:lnTo>
                    <a:pt x="387921" y="2114702"/>
                  </a:lnTo>
                  <a:lnTo>
                    <a:pt x="387921" y="2063775"/>
                  </a:lnTo>
                  <a:close/>
                </a:path>
                <a:path w="387984" h="2115185">
                  <a:moveTo>
                    <a:pt x="387921" y="1949513"/>
                  </a:moveTo>
                  <a:lnTo>
                    <a:pt x="0" y="1949513"/>
                  </a:lnTo>
                  <a:lnTo>
                    <a:pt x="0" y="2000516"/>
                  </a:lnTo>
                  <a:lnTo>
                    <a:pt x="387921" y="2000516"/>
                  </a:lnTo>
                  <a:lnTo>
                    <a:pt x="387921" y="1949513"/>
                  </a:lnTo>
                  <a:close/>
                </a:path>
                <a:path w="387984" h="2115185">
                  <a:moveTo>
                    <a:pt x="387921" y="1835238"/>
                  </a:moveTo>
                  <a:lnTo>
                    <a:pt x="0" y="1835238"/>
                  </a:lnTo>
                  <a:lnTo>
                    <a:pt x="0" y="1886165"/>
                  </a:lnTo>
                  <a:lnTo>
                    <a:pt x="387921" y="1886165"/>
                  </a:lnTo>
                  <a:lnTo>
                    <a:pt x="387921" y="1835238"/>
                  </a:lnTo>
                  <a:close/>
                </a:path>
                <a:path w="387984" h="2115185">
                  <a:moveTo>
                    <a:pt x="387921" y="1720989"/>
                  </a:moveTo>
                  <a:lnTo>
                    <a:pt x="0" y="1720989"/>
                  </a:lnTo>
                  <a:lnTo>
                    <a:pt x="0" y="1771980"/>
                  </a:lnTo>
                  <a:lnTo>
                    <a:pt x="387921" y="1771980"/>
                  </a:lnTo>
                  <a:lnTo>
                    <a:pt x="387921" y="1720989"/>
                  </a:lnTo>
                  <a:close/>
                </a:path>
                <a:path w="387984" h="2115185">
                  <a:moveTo>
                    <a:pt x="387921" y="1606804"/>
                  </a:moveTo>
                  <a:lnTo>
                    <a:pt x="0" y="1606804"/>
                  </a:lnTo>
                  <a:lnTo>
                    <a:pt x="0" y="1657718"/>
                  </a:lnTo>
                  <a:lnTo>
                    <a:pt x="387921" y="1657718"/>
                  </a:lnTo>
                  <a:lnTo>
                    <a:pt x="387921" y="1606804"/>
                  </a:lnTo>
                  <a:close/>
                </a:path>
                <a:path w="387984" h="2115185">
                  <a:moveTo>
                    <a:pt x="387921" y="1492554"/>
                  </a:moveTo>
                  <a:lnTo>
                    <a:pt x="0" y="1492554"/>
                  </a:lnTo>
                  <a:lnTo>
                    <a:pt x="0" y="1543545"/>
                  </a:lnTo>
                  <a:lnTo>
                    <a:pt x="387921" y="1543545"/>
                  </a:lnTo>
                  <a:lnTo>
                    <a:pt x="387921" y="1492554"/>
                  </a:lnTo>
                  <a:close/>
                </a:path>
                <a:path w="387984" h="2115185">
                  <a:moveTo>
                    <a:pt x="387921" y="1378356"/>
                  </a:moveTo>
                  <a:lnTo>
                    <a:pt x="0" y="1378356"/>
                  </a:lnTo>
                  <a:lnTo>
                    <a:pt x="0" y="1429346"/>
                  </a:lnTo>
                  <a:lnTo>
                    <a:pt x="387921" y="1429346"/>
                  </a:lnTo>
                  <a:lnTo>
                    <a:pt x="387921" y="1378356"/>
                  </a:lnTo>
                  <a:close/>
                </a:path>
                <a:path w="387984" h="2115185">
                  <a:moveTo>
                    <a:pt x="387921" y="1264107"/>
                  </a:moveTo>
                  <a:lnTo>
                    <a:pt x="0" y="1264107"/>
                  </a:lnTo>
                  <a:lnTo>
                    <a:pt x="0" y="1315008"/>
                  </a:lnTo>
                  <a:lnTo>
                    <a:pt x="387921" y="1315008"/>
                  </a:lnTo>
                  <a:lnTo>
                    <a:pt x="387921" y="1264107"/>
                  </a:lnTo>
                  <a:close/>
                </a:path>
                <a:path w="387984" h="2115185">
                  <a:moveTo>
                    <a:pt x="387921" y="1149819"/>
                  </a:moveTo>
                  <a:lnTo>
                    <a:pt x="0" y="1149819"/>
                  </a:lnTo>
                  <a:lnTo>
                    <a:pt x="0" y="1200823"/>
                  </a:lnTo>
                  <a:lnTo>
                    <a:pt x="387921" y="1200823"/>
                  </a:lnTo>
                  <a:lnTo>
                    <a:pt x="387921" y="1149819"/>
                  </a:lnTo>
                  <a:close/>
                </a:path>
                <a:path w="387984" h="2115185">
                  <a:moveTo>
                    <a:pt x="387921" y="1035659"/>
                  </a:moveTo>
                  <a:lnTo>
                    <a:pt x="0" y="1035659"/>
                  </a:lnTo>
                  <a:lnTo>
                    <a:pt x="0" y="1086561"/>
                  </a:lnTo>
                  <a:lnTo>
                    <a:pt x="387921" y="1086561"/>
                  </a:lnTo>
                  <a:lnTo>
                    <a:pt x="387921" y="1035659"/>
                  </a:lnTo>
                  <a:close/>
                </a:path>
                <a:path w="387984" h="2115185">
                  <a:moveTo>
                    <a:pt x="387921" y="920534"/>
                  </a:moveTo>
                  <a:lnTo>
                    <a:pt x="0" y="920534"/>
                  </a:lnTo>
                  <a:lnTo>
                    <a:pt x="0" y="921372"/>
                  </a:lnTo>
                  <a:lnTo>
                    <a:pt x="0" y="971524"/>
                  </a:lnTo>
                  <a:lnTo>
                    <a:pt x="0" y="972375"/>
                  </a:lnTo>
                  <a:lnTo>
                    <a:pt x="387921" y="972375"/>
                  </a:lnTo>
                  <a:lnTo>
                    <a:pt x="387921" y="971524"/>
                  </a:lnTo>
                  <a:lnTo>
                    <a:pt x="387921" y="921372"/>
                  </a:lnTo>
                  <a:lnTo>
                    <a:pt x="387921" y="920534"/>
                  </a:lnTo>
                  <a:close/>
                </a:path>
                <a:path w="387984" h="2115185">
                  <a:moveTo>
                    <a:pt x="387921" y="807123"/>
                  </a:moveTo>
                  <a:lnTo>
                    <a:pt x="0" y="807123"/>
                  </a:lnTo>
                  <a:lnTo>
                    <a:pt x="0" y="858037"/>
                  </a:lnTo>
                  <a:lnTo>
                    <a:pt x="387921" y="858037"/>
                  </a:lnTo>
                  <a:lnTo>
                    <a:pt x="387921" y="807123"/>
                  </a:lnTo>
                  <a:close/>
                </a:path>
                <a:path w="387984" h="2115185">
                  <a:moveTo>
                    <a:pt x="387921" y="0"/>
                  </a:moveTo>
                  <a:lnTo>
                    <a:pt x="103670" y="0"/>
                  </a:lnTo>
                  <a:lnTo>
                    <a:pt x="103670" y="101892"/>
                  </a:lnTo>
                  <a:lnTo>
                    <a:pt x="387921" y="101892"/>
                  </a:lnTo>
                  <a:lnTo>
                    <a:pt x="387921" y="0"/>
                  </a:lnTo>
                  <a:close/>
                </a:path>
              </a:pathLst>
            </a:custGeom>
            <a:solidFill>
              <a:srgbClr val="B73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59D9AB0-25F6-73C0-76C8-30506FAADB80}"/>
              </a:ext>
            </a:extLst>
          </p:cNvPr>
          <p:cNvGrpSpPr/>
          <p:nvPr/>
        </p:nvGrpSpPr>
        <p:grpSpPr>
          <a:xfrm>
            <a:off x="650270" y="674103"/>
            <a:ext cx="6664959" cy="3844925"/>
            <a:chOff x="650270" y="895835"/>
            <a:chExt cx="6664959" cy="3844925"/>
          </a:xfrm>
        </p:grpSpPr>
        <p:sp>
          <p:nvSpPr>
            <p:cNvPr id="34" name="object 29">
              <a:extLst>
                <a:ext uri="{FF2B5EF4-FFF2-40B4-BE49-F238E27FC236}">
                  <a16:creationId xmlns:a16="http://schemas.microsoft.com/office/drawing/2014/main" id="{1022C10E-7705-A2E9-EEB9-78FCFBB568A3}"/>
                </a:ext>
              </a:extLst>
            </p:cNvPr>
            <p:cNvSpPr/>
            <p:nvPr/>
          </p:nvSpPr>
          <p:spPr>
            <a:xfrm>
              <a:off x="650270" y="895835"/>
              <a:ext cx="6664959" cy="3844925"/>
            </a:xfrm>
            <a:custGeom>
              <a:avLst/>
              <a:gdLst/>
              <a:ahLst/>
              <a:cxnLst/>
              <a:rect l="l" t="t" r="r" b="b"/>
              <a:pathLst>
                <a:path w="6664959" h="3844925">
                  <a:moveTo>
                    <a:pt x="4807846" y="0"/>
                  </a:moveTo>
                  <a:lnTo>
                    <a:pt x="2060544" y="0"/>
                  </a:lnTo>
                  <a:lnTo>
                    <a:pt x="2012049" y="629"/>
                  </a:lnTo>
                  <a:lnTo>
                    <a:pt x="1963850" y="2505"/>
                  </a:lnTo>
                  <a:lnTo>
                    <a:pt x="1915964" y="5614"/>
                  </a:lnTo>
                  <a:lnTo>
                    <a:pt x="1868405" y="9940"/>
                  </a:lnTo>
                  <a:lnTo>
                    <a:pt x="1821189" y="15466"/>
                  </a:lnTo>
                  <a:lnTo>
                    <a:pt x="1774332" y="22178"/>
                  </a:lnTo>
                  <a:lnTo>
                    <a:pt x="1727849" y="30059"/>
                  </a:lnTo>
                  <a:lnTo>
                    <a:pt x="1681757" y="39095"/>
                  </a:lnTo>
                  <a:lnTo>
                    <a:pt x="1636069" y="49269"/>
                  </a:lnTo>
                  <a:lnTo>
                    <a:pt x="1590803" y="60566"/>
                  </a:lnTo>
                  <a:lnTo>
                    <a:pt x="1545974" y="72970"/>
                  </a:lnTo>
                  <a:lnTo>
                    <a:pt x="1501597" y="86466"/>
                  </a:lnTo>
                  <a:lnTo>
                    <a:pt x="1457688" y="101039"/>
                  </a:lnTo>
                  <a:lnTo>
                    <a:pt x="1414263" y="116671"/>
                  </a:lnTo>
                  <a:lnTo>
                    <a:pt x="1371336" y="133349"/>
                  </a:lnTo>
                  <a:lnTo>
                    <a:pt x="1328925" y="151056"/>
                  </a:lnTo>
                  <a:lnTo>
                    <a:pt x="1287044" y="169777"/>
                  </a:lnTo>
                  <a:lnTo>
                    <a:pt x="1245708" y="189496"/>
                  </a:lnTo>
                  <a:lnTo>
                    <a:pt x="1204934" y="210198"/>
                  </a:lnTo>
                  <a:lnTo>
                    <a:pt x="1164738" y="231866"/>
                  </a:lnTo>
                  <a:lnTo>
                    <a:pt x="1125133" y="254486"/>
                  </a:lnTo>
                  <a:lnTo>
                    <a:pt x="1086138" y="278042"/>
                  </a:lnTo>
                  <a:lnTo>
                    <a:pt x="1047766" y="302518"/>
                  </a:lnTo>
                  <a:lnTo>
                    <a:pt x="1010033" y="327898"/>
                  </a:lnTo>
                  <a:lnTo>
                    <a:pt x="972956" y="354168"/>
                  </a:lnTo>
                  <a:lnTo>
                    <a:pt x="936549" y="381311"/>
                  </a:lnTo>
                  <a:lnTo>
                    <a:pt x="900829" y="409311"/>
                  </a:lnTo>
                  <a:lnTo>
                    <a:pt x="865810" y="438154"/>
                  </a:lnTo>
                  <a:lnTo>
                    <a:pt x="831509" y="467823"/>
                  </a:lnTo>
                  <a:lnTo>
                    <a:pt x="797941" y="498304"/>
                  </a:lnTo>
                  <a:lnTo>
                    <a:pt x="765122" y="529579"/>
                  </a:lnTo>
                  <a:lnTo>
                    <a:pt x="733066" y="561635"/>
                  </a:lnTo>
                  <a:lnTo>
                    <a:pt x="701791" y="594454"/>
                  </a:lnTo>
                  <a:lnTo>
                    <a:pt x="671311" y="628023"/>
                  </a:lnTo>
                  <a:lnTo>
                    <a:pt x="641642" y="662324"/>
                  </a:lnTo>
                  <a:lnTo>
                    <a:pt x="612800" y="697343"/>
                  </a:lnTo>
                  <a:lnTo>
                    <a:pt x="584800" y="733063"/>
                  </a:lnTo>
                  <a:lnTo>
                    <a:pt x="557657" y="769470"/>
                  </a:lnTo>
                  <a:lnTo>
                    <a:pt x="531388" y="806547"/>
                  </a:lnTo>
                  <a:lnTo>
                    <a:pt x="506009" y="844280"/>
                  </a:lnTo>
                  <a:lnTo>
                    <a:pt x="481533" y="882651"/>
                  </a:lnTo>
                  <a:lnTo>
                    <a:pt x="457978" y="921647"/>
                  </a:lnTo>
                  <a:lnTo>
                    <a:pt x="435359" y="961251"/>
                  </a:lnTo>
                  <a:lnTo>
                    <a:pt x="413691" y="1001447"/>
                  </a:lnTo>
                  <a:lnTo>
                    <a:pt x="392990" y="1042221"/>
                  </a:lnTo>
                  <a:lnTo>
                    <a:pt x="373271" y="1083555"/>
                  </a:lnTo>
                  <a:lnTo>
                    <a:pt x="354551" y="1125436"/>
                  </a:lnTo>
                  <a:lnTo>
                    <a:pt x="336844" y="1167847"/>
                  </a:lnTo>
                  <a:lnTo>
                    <a:pt x="320167" y="1210773"/>
                  </a:lnTo>
                  <a:lnTo>
                    <a:pt x="304535" y="1254197"/>
                  </a:lnTo>
                  <a:lnTo>
                    <a:pt x="289963" y="1298105"/>
                  </a:lnTo>
                  <a:lnTo>
                    <a:pt x="276467" y="1342481"/>
                  </a:lnTo>
                  <a:lnTo>
                    <a:pt x="264063" y="1387309"/>
                  </a:lnTo>
                  <a:lnTo>
                    <a:pt x="252767" y="1432574"/>
                  </a:lnTo>
                  <a:lnTo>
                    <a:pt x="242593" y="1478259"/>
                  </a:lnTo>
                  <a:lnTo>
                    <a:pt x="233558" y="1524351"/>
                  </a:lnTo>
                  <a:lnTo>
                    <a:pt x="225676" y="1570832"/>
                  </a:lnTo>
                  <a:lnTo>
                    <a:pt x="218965" y="1617687"/>
                  </a:lnTo>
                  <a:lnTo>
                    <a:pt x="213439" y="1664901"/>
                  </a:lnTo>
                  <a:lnTo>
                    <a:pt x="209114" y="1712458"/>
                  </a:lnTo>
                  <a:lnTo>
                    <a:pt x="206005" y="1760343"/>
                  </a:lnTo>
                  <a:lnTo>
                    <a:pt x="204128" y="1808539"/>
                  </a:lnTo>
                  <a:lnTo>
                    <a:pt x="203499" y="1857032"/>
                  </a:lnTo>
                  <a:lnTo>
                    <a:pt x="204211" y="1908652"/>
                  </a:lnTo>
                  <a:lnTo>
                    <a:pt x="206335" y="1959898"/>
                  </a:lnTo>
                  <a:lnTo>
                    <a:pt x="209851" y="2010789"/>
                  </a:lnTo>
                  <a:lnTo>
                    <a:pt x="214740" y="2061306"/>
                  </a:lnTo>
                  <a:lnTo>
                    <a:pt x="220985" y="2111429"/>
                  </a:lnTo>
                  <a:lnTo>
                    <a:pt x="228566" y="2161141"/>
                  </a:lnTo>
                  <a:lnTo>
                    <a:pt x="237464" y="2210423"/>
                  </a:lnTo>
                  <a:lnTo>
                    <a:pt x="247661" y="2259255"/>
                  </a:lnTo>
                  <a:lnTo>
                    <a:pt x="259138" y="2307620"/>
                  </a:lnTo>
                  <a:lnTo>
                    <a:pt x="271876" y="2355497"/>
                  </a:lnTo>
                  <a:lnTo>
                    <a:pt x="285856" y="2402869"/>
                  </a:lnTo>
                  <a:lnTo>
                    <a:pt x="301059" y="2449717"/>
                  </a:lnTo>
                  <a:lnTo>
                    <a:pt x="317467" y="2496021"/>
                  </a:lnTo>
                  <a:lnTo>
                    <a:pt x="335061" y="2541764"/>
                  </a:lnTo>
                  <a:lnTo>
                    <a:pt x="353821" y="2586926"/>
                  </a:lnTo>
                  <a:lnTo>
                    <a:pt x="373730" y="2631488"/>
                  </a:lnTo>
                  <a:lnTo>
                    <a:pt x="394768" y="2675433"/>
                  </a:lnTo>
                  <a:lnTo>
                    <a:pt x="416917" y="2718740"/>
                  </a:lnTo>
                  <a:lnTo>
                    <a:pt x="440157" y="2761391"/>
                  </a:lnTo>
                  <a:lnTo>
                    <a:pt x="464471" y="2803368"/>
                  </a:lnTo>
                  <a:lnTo>
                    <a:pt x="489839" y="2844652"/>
                  </a:lnTo>
                  <a:lnTo>
                    <a:pt x="516242" y="2885223"/>
                  </a:lnTo>
                  <a:lnTo>
                    <a:pt x="543661" y="2925063"/>
                  </a:lnTo>
                  <a:lnTo>
                    <a:pt x="572079" y="2964154"/>
                  </a:lnTo>
                  <a:lnTo>
                    <a:pt x="62326" y="3473932"/>
                  </a:lnTo>
                  <a:lnTo>
                    <a:pt x="31162" y="3513223"/>
                  </a:lnTo>
                  <a:lnTo>
                    <a:pt x="10386" y="3557127"/>
                  </a:lnTo>
                  <a:lnTo>
                    <a:pt x="0" y="3603801"/>
                  </a:lnTo>
                  <a:lnTo>
                    <a:pt x="2" y="3651398"/>
                  </a:lnTo>
                  <a:lnTo>
                    <a:pt x="10395" y="3698074"/>
                  </a:lnTo>
                  <a:lnTo>
                    <a:pt x="31178" y="3741985"/>
                  </a:lnTo>
                  <a:lnTo>
                    <a:pt x="62351" y="3781285"/>
                  </a:lnTo>
                  <a:lnTo>
                    <a:pt x="96446" y="3809124"/>
                  </a:lnTo>
                  <a:lnTo>
                    <a:pt x="134254" y="3829011"/>
                  </a:lnTo>
                  <a:lnTo>
                    <a:pt x="174531" y="3840946"/>
                  </a:lnTo>
                  <a:lnTo>
                    <a:pt x="216034" y="3844925"/>
                  </a:lnTo>
                  <a:lnTo>
                    <a:pt x="257558" y="3840945"/>
                  </a:lnTo>
                  <a:lnTo>
                    <a:pt x="297835" y="3829008"/>
                  </a:lnTo>
                  <a:lnTo>
                    <a:pt x="335635" y="3809113"/>
                  </a:lnTo>
                  <a:lnTo>
                    <a:pt x="369729" y="3781259"/>
                  </a:lnTo>
                  <a:lnTo>
                    <a:pt x="870884" y="3280067"/>
                  </a:lnTo>
                  <a:lnTo>
                    <a:pt x="908538" y="3310808"/>
                  </a:lnTo>
                  <a:lnTo>
                    <a:pt x="946994" y="3340580"/>
                  </a:lnTo>
                  <a:lnTo>
                    <a:pt x="986231" y="3369362"/>
                  </a:lnTo>
                  <a:lnTo>
                    <a:pt x="1026232" y="3397136"/>
                  </a:lnTo>
                  <a:lnTo>
                    <a:pt x="1066976" y="3423882"/>
                  </a:lnTo>
                  <a:lnTo>
                    <a:pt x="1108445" y="3449582"/>
                  </a:lnTo>
                  <a:lnTo>
                    <a:pt x="1150620" y="3474215"/>
                  </a:lnTo>
                  <a:lnTo>
                    <a:pt x="1193481" y="3497763"/>
                  </a:lnTo>
                  <a:lnTo>
                    <a:pt x="1237009" y="3520206"/>
                  </a:lnTo>
                  <a:lnTo>
                    <a:pt x="1281186" y="3541526"/>
                  </a:lnTo>
                  <a:lnTo>
                    <a:pt x="1325991" y="3561702"/>
                  </a:lnTo>
                  <a:lnTo>
                    <a:pt x="1371407" y="3580717"/>
                  </a:lnTo>
                  <a:lnTo>
                    <a:pt x="1417413" y="3598549"/>
                  </a:lnTo>
                  <a:lnTo>
                    <a:pt x="1463991" y="3615181"/>
                  </a:lnTo>
                  <a:lnTo>
                    <a:pt x="1511121" y="3630593"/>
                  </a:lnTo>
                  <a:lnTo>
                    <a:pt x="1558784" y="3644766"/>
                  </a:lnTo>
                  <a:lnTo>
                    <a:pt x="1606962" y="3657680"/>
                  </a:lnTo>
                  <a:lnTo>
                    <a:pt x="1655635" y="3669316"/>
                  </a:lnTo>
                  <a:lnTo>
                    <a:pt x="1704784" y="3679656"/>
                  </a:lnTo>
                  <a:lnTo>
                    <a:pt x="1754389" y="3688679"/>
                  </a:lnTo>
                  <a:lnTo>
                    <a:pt x="1804433" y="3696367"/>
                  </a:lnTo>
                  <a:lnTo>
                    <a:pt x="1854894" y="3702700"/>
                  </a:lnTo>
                  <a:lnTo>
                    <a:pt x="1905756" y="3707660"/>
                  </a:lnTo>
                  <a:lnTo>
                    <a:pt x="1956997" y="3711226"/>
                  </a:lnTo>
                  <a:lnTo>
                    <a:pt x="2008600" y="3713380"/>
                  </a:lnTo>
                  <a:lnTo>
                    <a:pt x="2060544" y="3714102"/>
                  </a:lnTo>
                  <a:lnTo>
                    <a:pt x="4807846" y="3714102"/>
                  </a:lnTo>
                  <a:lnTo>
                    <a:pt x="4856341" y="3713473"/>
                  </a:lnTo>
                  <a:lnTo>
                    <a:pt x="4904539" y="3711596"/>
                  </a:lnTo>
                  <a:lnTo>
                    <a:pt x="4952425" y="3708487"/>
                  </a:lnTo>
                  <a:lnTo>
                    <a:pt x="4999984" y="3704162"/>
                  </a:lnTo>
                  <a:lnTo>
                    <a:pt x="5047199" y="3698635"/>
                  </a:lnTo>
                  <a:lnTo>
                    <a:pt x="5094056" y="3691924"/>
                  </a:lnTo>
                  <a:lnTo>
                    <a:pt x="5140539" y="3684042"/>
                  </a:lnTo>
                  <a:lnTo>
                    <a:pt x="5186632" y="3675007"/>
                  </a:lnTo>
                  <a:lnTo>
                    <a:pt x="5232319" y="3664833"/>
                  </a:lnTo>
                  <a:lnTo>
                    <a:pt x="5277585" y="3653535"/>
                  </a:lnTo>
                  <a:lnTo>
                    <a:pt x="5322414" y="3641131"/>
                  </a:lnTo>
                  <a:lnTo>
                    <a:pt x="5366792" y="3627635"/>
                  </a:lnTo>
                  <a:lnTo>
                    <a:pt x="5410701" y="3613063"/>
                  </a:lnTo>
                  <a:lnTo>
                    <a:pt x="5454127" y="3597430"/>
                  </a:lnTo>
                  <a:lnTo>
                    <a:pt x="5497054" y="3580752"/>
                  </a:lnTo>
                  <a:lnTo>
                    <a:pt x="5539466" y="3563045"/>
                  </a:lnTo>
                  <a:lnTo>
                    <a:pt x="5581348" y="3544324"/>
                  </a:lnTo>
                  <a:lnTo>
                    <a:pt x="5622684" y="3524605"/>
                  </a:lnTo>
                  <a:lnTo>
                    <a:pt x="5663458" y="3503903"/>
                  </a:lnTo>
                  <a:lnTo>
                    <a:pt x="5703656" y="3482235"/>
                  </a:lnTo>
                  <a:lnTo>
                    <a:pt x="5743261" y="3459615"/>
                  </a:lnTo>
                  <a:lnTo>
                    <a:pt x="5782257" y="3436059"/>
                  </a:lnTo>
                  <a:lnTo>
                    <a:pt x="5820630" y="3411583"/>
                  </a:lnTo>
                  <a:lnTo>
                    <a:pt x="5858364" y="3386203"/>
                  </a:lnTo>
                  <a:lnTo>
                    <a:pt x="5895442" y="3359934"/>
                  </a:lnTo>
                  <a:lnTo>
                    <a:pt x="5931849" y="3332791"/>
                  </a:lnTo>
                  <a:lnTo>
                    <a:pt x="5967571" y="3304790"/>
                  </a:lnTo>
                  <a:lnTo>
                    <a:pt x="6002590" y="3275947"/>
                  </a:lnTo>
                  <a:lnTo>
                    <a:pt x="6036893" y="3246278"/>
                  </a:lnTo>
                  <a:lnTo>
                    <a:pt x="6070462" y="3215798"/>
                  </a:lnTo>
                  <a:lnTo>
                    <a:pt x="6103282" y="3184522"/>
                  </a:lnTo>
                  <a:lnTo>
                    <a:pt x="6135338" y="3152467"/>
                  </a:lnTo>
                  <a:lnTo>
                    <a:pt x="6166615" y="3119647"/>
                  </a:lnTo>
                  <a:lnTo>
                    <a:pt x="6197096" y="3086079"/>
                  </a:lnTo>
                  <a:lnTo>
                    <a:pt x="6226766" y="3051777"/>
                  </a:lnTo>
                  <a:lnTo>
                    <a:pt x="6255609" y="3016758"/>
                  </a:lnTo>
                  <a:lnTo>
                    <a:pt x="6283611" y="2981038"/>
                  </a:lnTo>
                  <a:lnTo>
                    <a:pt x="6310754" y="2944631"/>
                  </a:lnTo>
                  <a:lnTo>
                    <a:pt x="6337024" y="2907554"/>
                  </a:lnTo>
                  <a:lnTo>
                    <a:pt x="6362405" y="2869822"/>
                  </a:lnTo>
                  <a:lnTo>
                    <a:pt x="6386881" y="2831450"/>
                  </a:lnTo>
                  <a:lnTo>
                    <a:pt x="6410437" y="2792454"/>
                  </a:lnTo>
                  <a:lnTo>
                    <a:pt x="6433058" y="2752851"/>
                  </a:lnTo>
                  <a:lnTo>
                    <a:pt x="6454727" y="2712654"/>
                  </a:lnTo>
                  <a:lnTo>
                    <a:pt x="6475429" y="2671881"/>
                  </a:lnTo>
                  <a:lnTo>
                    <a:pt x="6495148" y="2630546"/>
                  </a:lnTo>
                  <a:lnTo>
                    <a:pt x="6513870" y="2588665"/>
                  </a:lnTo>
                  <a:lnTo>
                    <a:pt x="6531577" y="2546254"/>
                  </a:lnTo>
                  <a:lnTo>
                    <a:pt x="6548255" y="2503329"/>
                  </a:lnTo>
                  <a:lnTo>
                    <a:pt x="6563888" y="2459904"/>
                  </a:lnTo>
                  <a:lnTo>
                    <a:pt x="6578461" y="2415996"/>
                  </a:lnTo>
                  <a:lnTo>
                    <a:pt x="6591957" y="2371620"/>
                  </a:lnTo>
                  <a:lnTo>
                    <a:pt x="6604362" y="2326792"/>
                  </a:lnTo>
                  <a:lnTo>
                    <a:pt x="6615659" y="2281528"/>
                  </a:lnTo>
                  <a:lnTo>
                    <a:pt x="6625833" y="2235842"/>
                  </a:lnTo>
                  <a:lnTo>
                    <a:pt x="6634869" y="2189751"/>
                  </a:lnTo>
                  <a:lnTo>
                    <a:pt x="6642750" y="2143270"/>
                  </a:lnTo>
                  <a:lnTo>
                    <a:pt x="6649462" y="2096414"/>
                  </a:lnTo>
                  <a:lnTo>
                    <a:pt x="6654989" y="2049200"/>
                  </a:lnTo>
                  <a:lnTo>
                    <a:pt x="6659314" y="2001643"/>
                  </a:lnTo>
                  <a:lnTo>
                    <a:pt x="6662423" y="1953759"/>
                  </a:lnTo>
                  <a:lnTo>
                    <a:pt x="6664300" y="1905562"/>
                  </a:lnTo>
                  <a:lnTo>
                    <a:pt x="6664929" y="1857070"/>
                  </a:lnTo>
                  <a:lnTo>
                    <a:pt x="6664300" y="1808539"/>
                  </a:lnTo>
                  <a:lnTo>
                    <a:pt x="6662423" y="1760343"/>
                  </a:lnTo>
                  <a:lnTo>
                    <a:pt x="6659314" y="1712458"/>
                  </a:lnTo>
                  <a:lnTo>
                    <a:pt x="6654989" y="1664901"/>
                  </a:lnTo>
                  <a:lnTo>
                    <a:pt x="6649462" y="1617687"/>
                  </a:lnTo>
                  <a:lnTo>
                    <a:pt x="6642750" y="1570832"/>
                  </a:lnTo>
                  <a:lnTo>
                    <a:pt x="6634869" y="1524351"/>
                  </a:lnTo>
                  <a:lnTo>
                    <a:pt x="6625833" y="1478259"/>
                  </a:lnTo>
                  <a:lnTo>
                    <a:pt x="6615659" y="1432574"/>
                  </a:lnTo>
                  <a:lnTo>
                    <a:pt x="6604362" y="1387309"/>
                  </a:lnTo>
                  <a:lnTo>
                    <a:pt x="6591957" y="1342481"/>
                  </a:lnTo>
                  <a:lnTo>
                    <a:pt x="6578461" y="1298105"/>
                  </a:lnTo>
                  <a:lnTo>
                    <a:pt x="6563888" y="1254197"/>
                  </a:lnTo>
                  <a:lnTo>
                    <a:pt x="6548255" y="1210773"/>
                  </a:lnTo>
                  <a:lnTo>
                    <a:pt x="6531577" y="1167847"/>
                  </a:lnTo>
                  <a:lnTo>
                    <a:pt x="6513870" y="1125436"/>
                  </a:lnTo>
                  <a:lnTo>
                    <a:pt x="6495148" y="1083555"/>
                  </a:lnTo>
                  <a:lnTo>
                    <a:pt x="6475429" y="1042221"/>
                  </a:lnTo>
                  <a:lnTo>
                    <a:pt x="6454727" y="1001447"/>
                  </a:lnTo>
                  <a:lnTo>
                    <a:pt x="6433058" y="961251"/>
                  </a:lnTo>
                  <a:lnTo>
                    <a:pt x="6410437" y="921647"/>
                  </a:lnTo>
                  <a:lnTo>
                    <a:pt x="6386881" y="882651"/>
                  </a:lnTo>
                  <a:lnTo>
                    <a:pt x="6362405" y="844280"/>
                  </a:lnTo>
                  <a:lnTo>
                    <a:pt x="6337024" y="806547"/>
                  </a:lnTo>
                  <a:lnTo>
                    <a:pt x="6310754" y="769470"/>
                  </a:lnTo>
                  <a:lnTo>
                    <a:pt x="6283611" y="733063"/>
                  </a:lnTo>
                  <a:lnTo>
                    <a:pt x="6255609" y="697343"/>
                  </a:lnTo>
                  <a:lnTo>
                    <a:pt x="6226766" y="662324"/>
                  </a:lnTo>
                  <a:lnTo>
                    <a:pt x="6197096" y="628023"/>
                  </a:lnTo>
                  <a:lnTo>
                    <a:pt x="6166615" y="594454"/>
                  </a:lnTo>
                  <a:lnTo>
                    <a:pt x="6135338" y="561635"/>
                  </a:lnTo>
                  <a:lnTo>
                    <a:pt x="6103282" y="529579"/>
                  </a:lnTo>
                  <a:lnTo>
                    <a:pt x="6070462" y="498304"/>
                  </a:lnTo>
                  <a:lnTo>
                    <a:pt x="6036893" y="467823"/>
                  </a:lnTo>
                  <a:lnTo>
                    <a:pt x="6002590" y="438154"/>
                  </a:lnTo>
                  <a:lnTo>
                    <a:pt x="5967571" y="409311"/>
                  </a:lnTo>
                  <a:lnTo>
                    <a:pt x="5931849" y="381311"/>
                  </a:lnTo>
                  <a:lnTo>
                    <a:pt x="5895442" y="354168"/>
                  </a:lnTo>
                  <a:lnTo>
                    <a:pt x="5858364" y="327898"/>
                  </a:lnTo>
                  <a:lnTo>
                    <a:pt x="5820630" y="302518"/>
                  </a:lnTo>
                  <a:lnTo>
                    <a:pt x="5782257" y="278042"/>
                  </a:lnTo>
                  <a:lnTo>
                    <a:pt x="5743261" y="254486"/>
                  </a:lnTo>
                  <a:lnTo>
                    <a:pt x="5703656" y="231866"/>
                  </a:lnTo>
                  <a:lnTo>
                    <a:pt x="5663458" y="210198"/>
                  </a:lnTo>
                  <a:lnTo>
                    <a:pt x="5622684" y="189496"/>
                  </a:lnTo>
                  <a:lnTo>
                    <a:pt x="5581348" y="169777"/>
                  </a:lnTo>
                  <a:lnTo>
                    <a:pt x="5539466" y="151056"/>
                  </a:lnTo>
                  <a:lnTo>
                    <a:pt x="5497054" y="133349"/>
                  </a:lnTo>
                  <a:lnTo>
                    <a:pt x="5454127" y="116671"/>
                  </a:lnTo>
                  <a:lnTo>
                    <a:pt x="5410701" y="101039"/>
                  </a:lnTo>
                  <a:lnTo>
                    <a:pt x="5366792" y="86466"/>
                  </a:lnTo>
                  <a:lnTo>
                    <a:pt x="5322414" y="72970"/>
                  </a:lnTo>
                  <a:lnTo>
                    <a:pt x="5277585" y="60566"/>
                  </a:lnTo>
                  <a:lnTo>
                    <a:pt x="5232319" y="49269"/>
                  </a:lnTo>
                  <a:lnTo>
                    <a:pt x="5186632" y="39095"/>
                  </a:lnTo>
                  <a:lnTo>
                    <a:pt x="5140539" y="30059"/>
                  </a:lnTo>
                  <a:lnTo>
                    <a:pt x="5094056" y="22178"/>
                  </a:lnTo>
                  <a:lnTo>
                    <a:pt x="5047199" y="15466"/>
                  </a:lnTo>
                  <a:lnTo>
                    <a:pt x="4999984" y="9940"/>
                  </a:lnTo>
                  <a:lnTo>
                    <a:pt x="4952425" y="5614"/>
                  </a:lnTo>
                  <a:lnTo>
                    <a:pt x="4904539" y="2505"/>
                  </a:lnTo>
                  <a:lnTo>
                    <a:pt x="4856341" y="629"/>
                  </a:lnTo>
                  <a:lnTo>
                    <a:pt x="48078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2">
              <a:extLst>
                <a:ext uri="{FF2B5EF4-FFF2-40B4-BE49-F238E27FC236}">
                  <a16:creationId xmlns:a16="http://schemas.microsoft.com/office/drawing/2014/main" id="{C5FB16C2-983D-FFB5-3809-ED64F27B7685}"/>
                </a:ext>
              </a:extLst>
            </p:cNvPr>
            <p:cNvSpPr txBox="1"/>
            <p:nvPr/>
          </p:nvSpPr>
          <p:spPr>
            <a:xfrm>
              <a:off x="1391191" y="1374040"/>
              <a:ext cx="5297805" cy="2777683"/>
            </a:xfrm>
            <a:prstGeom prst="rect">
              <a:avLst/>
            </a:prstGeom>
          </p:spPr>
          <p:txBody>
            <a:bodyPr vert="horz" wrap="square" lIns="0" tIns="68580" rIns="0" bIns="0" rtlCol="0">
              <a:spAutoFit/>
            </a:bodyPr>
            <a:lstStyle/>
            <a:p>
              <a:pPr algn="ctr"/>
              <a:r>
                <a:rPr lang="en-GB" sz="4400" b="1">
                  <a:solidFill>
                    <a:srgbClr val="AE4A24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Beth fedrwn ni ei wneud er mwyn defnyddio mwy o Gymraeg?</a:t>
              </a:r>
              <a:endParaRPr lang="en-US" sz="4400" b="1">
                <a:solidFill>
                  <a:srgbClr val="AE4A24"/>
                </a:solidFill>
              </a:endParaRPr>
            </a:p>
          </p:txBody>
        </p:sp>
      </p:grpSp>
      <p:sp>
        <p:nvSpPr>
          <p:cNvPr id="36" name="object 33">
            <a:extLst>
              <a:ext uri="{FF2B5EF4-FFF2-40B4-BE49-F238E27FC236}">
                <a16:creationId xmlns:a16="http://schemas.microsoft.com/office/drawing/2014/main" id="{3B35A42D-9B9A-B96F-3FC7-35879B98A19E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09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95B88E21-FBD9-2A00-4BF3-798984C913A8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3">
            <a:extLst>
              <a:ext uri="{FF2B5EF4-FFF2-40B4-BE49-F238E27FC236}">
                <a16:creationId xmlns:a16="http://schemas.microsoft.com/office/drawing/2014/main" id="{960185F0-30B8-458F-7627-BFC924A9EF24}"/>
              </a:ext>
            </a:extLst>
          </p:cNvPr>
          <p:cNvGrpSpPr/>
          <p:nvPr/>
        </p:nvGrpSpPr>
        <p:grpSpPr>
          <a:xfrm>
            <a:off x="685800" y="685800"/>
            <a:ext cx="4343400" cy="4343400"/>
            <a:chOff x="685800" y="685800"/>
            <a:chExt cx="4343400" cy="4343400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3D68D609-4FAD-4EB6-CB34-7B0461279A05}"/>
                </a:ext>
              </a:extLst>
            </p:cNvPr>
            <p:cNvSpPr/>
            <p:nvPr/>
          </p:nvSpPr>
          <p:spPr>
            <a:xfrm>
              <a:off x="685800" y="685800"/>
              <a:ext cx="4343400" cy="4343400"/>
            </a:xfrm>
            <a:custGeom>
              <a:avLst/>
              <a:gdLst/>
              <a:ahLst/>
              <a:cxnLst/>
              <a:rect l="l" t="t" r="r" b="b"/>
              <a:pathLst>
                <a:path w="4343400" h="4343400">
                  <a:moveTo>
                    <a:pt x="2171700" y="0"/>
                  </a:moveTo>
                  <a:lnTo>
                    <a:pt x="2123201" y="530"/>
                  </a:lnTo>
                  <a:lnTo>
                    <a:pt x="2074963" y="2115"/>
                  </a:lnTo>
                  <a:lnTo>
                    <a:pt x="2026996" y="4744"/>
                  </a:lnTo>
                  <a:lnTo>
                    <a:pt x="1979310" y="8405"/>
                  </a:lnTo>
                  <a:lnTo>
                    <a:pt x="1931918" y="13086"/>
                  </a:lnTo>
                  <a:lnTo>
                    <a:pt x="1884830" y="18778"/>
                  </a:lnTo>
                  <a:lnTo>
                    <a:pt x="1838056" y="25470"/>
                  </a:lnTo>
                  <a:lnTo>
                    <a:pt x="1791609" y="33149"/>
                  </a:lnTo>
                  <a:lnTo>
                    <a:pt x="1745499" y="41805"/>
                  </a:lnTo>
                  <a:lnTo>
                    <a:pt x="1699737" y="51427"/>
                  </a:lnTo>
                  <a:lnTo>
                    <a:pt x="1654334" y="62005"/>
                  </a:lnTo>
                  <a:lnTo>
                    <a:pt x="1609301" y="73526"/>
                  </a:lnTo>
                  <a:lnTo>
                    <a:pt x="1564650" y="85980"/>
                  </a:lnTo>
                  <a:lnTo>
                    <a:pt x="1520390" y="99357"/>
                  </a:lnTo>
                  <a:lnTo>
                    <a:pt x="1476534" y="113644"/>
                  </a:lnTo>
                  <a:lnTo>
                    <a:pt x="1433093" y="128830"/>
                  </a:lnTo>
                  <a:lnTo>
                    <a:pt x="1390077" y="144906"/>
                  </a:lnTo>
                  <a:lnTo>
                    <a:pt x="1347497" y="161859"/>
                  </a:lnTo>
                  <a:lnTo>
                    <a:pt x="1305365" y="179680"/>
                  </a:lnTo>
                  <a:lnTo>
                    <a:pt x="1263691" y="198355"/>
                  </a:lnTo>
                  <a:lnTo>
                    <a:pt x="1222486" y="217876"/>
                  </a:lnTo>
                  <a:lnTo>
                    <a:pt x="1181763" y="238230"/>
                  </a:lnTo>
                  <a:lnTo>
                    <a:pt x="1141531" y="259407"/>
                  </a:lnTo>
                  <a:lnTo>
                    <a:pt x="1101801" y="281395"/>
                  </a:lnTo>
                  <a:lnTo>
                    <a:pt x="1062585" y="304184"/>
                  </a:lnTo>
                  <a:lnTo>
                    <a:pt x="1023894" y="327762"/>
                  </a:lnTo>
                  <a:lnTo>
                    <a:pt x="985738" y="352119"/>
                  </a:lnTo>
                  <a:lnTo>
                    <a:pt x="948129" y="377243"/>
                  </a:lnTo>
                  <a:lnTo>
                    <a:pt x="911078" y="403124"/>
                  </a:lnTo>
                  <a:lnTo>
                    <a:pt x="874596" y="429750"/>
                  </a:lnTo>
                  <a:lnTo>
                    <a:pt x="838694" y="457110"/>
                  </a:lnTo>
                  <a:lnTo>
                    <a:pt x="803382" y="485193"/>
                  </a:lnTo>
                  <a:lnTo>
                    <a:pt x="768673" y="513989"/>
                  </a:lnTo>
                  <a:lnTo>
                    <a:pt x="734576" y="543486"/>
                  </a:lnTo>
                  <a:lnTo>
                    <a:pt x="701103" y="573673"/>
                  </a:lnTo>
                  <a:lnTo>
                    <a:pt x="668266" y="604540"/>
                  </a:lnTo>
                  <a:lnTo>
                    <a:pt x="636074" y="636074"/>
                  </a:lnTo>
                  <a:lnTo>
                    <a:pt x="604540" y="668266"/>
                  </a:lnTo>
                  <a:lnTo>
                    <a:pt x="573673" y="701103"/>
                  </a:lnTo>
                  <a:lnTo>
                    <a:pt x="543486" y="734576"/>
                  </a:lnTo>
                  <a:lnTo>
                    <a:pt x="513989" y="768673"/>
                  </a:lnTo>
                  <a:lnTo>
                    <a:pt x="485193" y="803382"/>
                  </a:lnTo>
                  <a:lnTo>
                    <a:pt x="457110" y="838694"/>
                  </a:lnTo>
                  <a:lnTo>
                    <a:pt x="429750" y="874596"/>
                  </a:lnTo>
                  <a:lnTo>
                    <a:pt x="403124" y="911078"/>
                  </a:lnTo>
                  <a:lnTo>
                    <a:pt x="377243" y="948129"/>
                  </a:lnTo>
                  <a:lnTo>
                    <a:pt x="352119" y="985738"/>
                  </a:lnTo>
                  <a:lnTo>
                    <a:pt x="327762" y="1023894"/>
                  </a:lnTo>
                  <a:lnTo>
                    <a:pt x="304184" y="1062585"/>
                  </a:lnTo>
                  <a:lnTo>
                    <a:pt x="281395" y="1101801"/>
                  </a:lnTo>
                  <a:lnTo>
                    <a:pt x="259407" y="1141531"/>
                  </a:lnTo>
                  <a:lnTo>
                    <a:pt x="238230" y="1181763"/>
                  </a:lnTo>
                  <a:lnTo>
                    <a:pt x="217876" y="1222486"/>
                  </a:lnTo>
                  <a:lnTo>
                    <a:pt x="198355" y="1263691"/>
                  </a:lnTo>
                  <a:lnTo>
                    <a:pt x="179680" y="1305365"/>
                  </a:lnTo>
                  <a:lnTo>
                    <a:pt x="161859" y="1347497"/>
                  </a:lnTo>
                  <a:lnTo>
                    <a:pt x="144906" y="1390077"/>
                  </a:lnTo>
                  <a:lnTo>
                    <a:pt x="128830" y="1433093"/>
                  </a:lnTo>
                  <a:lnTo>
                    <a:pt x="113644" y="1476534"/>
                  </a:lnTo>
                  <a:lnTo>
                    <a:pt x="99357" y="1520390"/>
                  </a:lnTo>
                  <a:lnTo>
                    <a:pt x="85980" y="1564650"/>
                  </a:lnTo>
                  <a:lnTo>
                    <a:pt x="73526" y="1609301"/>
                  </a:lnTo>
                  <a:lnTo>
                    <a:pt x="62005" y="1654334"/>
                  </a:lnTo>
                  <a:lnTo>
                    <a:pt x="51427" y="1699737"/>
                  </a:lnTo>
                  <a:lnTo>
                    <a:pt x="41805" y="1745499"/>
                  </a:lnTo>
                  <a:lnTo>
                    <a:pt x="33149" y="1791609"/>
                  </a:lnTo>
                  <a:lnTo>
                    <a:pt x="25470" y="1838056"/>
                  </a:lnTo>
                  <a:lnTo>
                    <a:pt x="18778" y="1884830"/>
                  </a:lnTo>
                  <a:lnTo>
                    <a:pt x="13086" y="1931918"/>
                  </a:lnTo>
                  <a:lnTo>
                    <a:pt x="8405" y="1979310"/>
                  </a:lnTo>
                  <a:lnTo>
                    <a:pt x="4744" y="2026996"/>
                  </a:lnTo>
                  <a:lnTo>
                    <a:pt x="2115" y="2074963"/>
                  </a:lnTo>
                  <a:lnTo>
                    <a:pt x="530" y="2123201"/>
                  </a:lnTo>
                  <a:lnTo>
                    <a:pt x="0" y="2171700"/>
                  </a:lnTo>
                  <a:lnTo>
                    <a:pt x="530" y="2220198"/>
                  </a:lnTo>
                  <a:lnTo>
                    <a:pt x="2115" y="2268436"/>
                  </a:lnTo>
                  <a:lnTo>
                    <a:pt x="4744" y="2316403"/>
                  </a:lnTo>
                  <a:lnTo>
                    <a:pt x="8405" y="2364089"/>
                  </a:lnTo>
                  <a:lnTo>
                    <a:pt x="13086" y="2411481"/>
                  </a:lnTo>
                  <a:lnTo>
                    <a:pt x="18778" y="2458569"/>
                  </a:lnTo>
                  <a:lnTo>
                    <a:pt x="25470" y="2505343"/>
                  </a:lnTo>
                  <a:lnTo>
                    <a:pt x="33149" y="2551790"/>
                  </a:lnTo>
                  <a:lnTo>
                    <a:pt x="41805" y="2597900"/>
                  </a:lnTo>
                  <a:lnTo>
                    <a:pt x="51427" y="2643662"/>
                  </a:lnTo>
                  <a:lnTo>
                    <a:pt x="62005" y="2689065"/>
                  </a:lnTo>
                  <a:lnTo>
                    <a:pt x="73526" y="2734098"/>
                  </a:lnTo>
                  <a:lnTo>
                    <a:pt x="85980" y="2778749"/>
                  </a:lnTo>
                  <a:lnTo>
                    <a:pt x="99357" y="2823009"/>
                  </a:lnTo>
                  <a:lnTo>
                    <a:pt x="113644" y="2866865"/>
                  </a:lnTo>
                  <a:lnTo>
                    <a:pt x="128830" y="2910306"/>
                  </a:lnTo>
                  <a:lnTo>
                    <a:pt x="144906" y="2953322"/>
                  </a:lnTo>
                  <a:lnTo>
                    <a:pt x="161859" y="2995902"/>
                  </a:lnTo>
                  <a:lnTo>
                    <a:pt x="179680" y="3038034"/>
                  </a:lnTo>
                  <a:lnTo>
                    <a:pt x="198355" y="3079708"/>
                  </a:lnTo>
                  <a:lnTo>
                    <a:pt x="217876" y="3120913"/>
                  </a:lnTo>
                  <a:lnTo>
                    <a:pt x="238230" y="3161636"/>
                  </a:lnTo>
                  <a:lnTo>
                    <a:pt x="259407" y="3201868"/>
                  </a:lnTo>
                  <a:lnTo>
                    <a:pt x="281395" y="3241598"/>
                  </a:lnTo>
                  <a:lnTo>
                    <a:pt x="304184" y="3280814"/>
                  </a:lnTo>
                  <a:lnTo>
                    <a:pt x="327762" y="3319505"/>
                  </a:lnTo>
                  <a:lnTo>
                    <a:pt x="352119" y="3357661"/>
                  </a:lnTo>
                  <a:lnTo>
                    <a:pt x="377243" y="3395270"/>
                  </a:lnTo>
                  <a:lnTo>
                    <a:pt x="403124" y="3432321"/>
                  </a:lnTo>
                  <a:lnTo>
                    <a:pt x="429750" y="3468803"/>
                  </a:lnTo>
                  <a:lnTo>
                    <a:pt x="457110" y="3504705"/>
                  </a:lnTo>
                  <a:lnTo>
                    <a:pt x="485193" y="3540017"/>
                  </a:lnTo>
                  <a:lnTo>
                    <a:pt x="513989" y="3574726"/>
                  </a:lnTo>
                  <a:lnTo>
                    <a:pt x="543486" y="3608823"/>
                  </a:lnTo>
                  <a:lnTo>
                    <a:pt x="573673" y="3642296"/>
                  </a:lnTo>
                  <a:lnTo>
                    <a:pt x="604540" y="3675133"/>
                  </a:lnTo>
                  <a:lnTo>
                    <a:pt x="636074" y="3707325"/>
                  </a:lnTo>
                  <a:lnTo>
                    <a:pt x="668266" y="3738859"/>
                  </a:lnTo>
                  <a:lnTo>
                    <a:pt x="701103" y="3769726"/>
                  </a:lnTo>
                  <a:lnTo>
                    <a:pt x="734576" y="3799913"/>
                  </a:lnTo>
                  <a:lnTo>
                    <a:pt x="768673" y="3829410"/>
                  </a:lnTo>
                  <a:lnTo>
                    <a:pt x="803382" y="3858206"/>
                  </a:lnTo>
                  <a:lnTo>
                    <a:pt x="838694" y="3886289"/>
                  </a:lnTo>
                  <a:lnTo>
                    <a:pt x="874596" y="3913649"/>
                  </a:lnTo>
                  <a:lnTo>
                    <a:pt x="911078" y="3940275"/>
                  </a:lnTo>
                  <a:lnTo>
                    <a:pt x="948129" y="3966156"/>
                  </a:lnTo>
                  <a:lnTo>
                    <a:pt x="985738" y="3991280"/>
                  </a:lnTo>
                  <a:lnTo>
                    <a:pt x="1023894" y="4015637"/>
                  </a:lnTo>
                  <a:lnTo>
                    <a:pt x="1062585" y="4039215"/>
                  </a:lnTo>
                  <a:lnTo>
                    <a:pt x="1101801" y="4062004"/>
                  </a:lnTo>
                  <a:lnTo>
                    <a:pt x="1141531" y="4083992"/>
                  </a:lnTo>
                  <a:lnTo>
                    <a:pt x="1181763" y="4105169"/>
                  </a:lnTo>
                  <a:lnTo>
                    <a:pt x="1222486" y="4125523"/>
                  </a:lnTo>
                  <a:lnTo>
                    <a:pt x="1263691" y="4145044"/>
                  </a:lnTo>
                  <a:lnTo>
                    <a:pt x="1305365" y="4163719"/>
                  </a:lnTo>
                  <a:lnTo>
                    <a:pt x="1347497" y="4181540"/>
                  </a:lnTo>
                  <a:lnTo>
                    <a:pt x="1390077" y="4198493"/>
                  </a:lnTo>
                  <a:lnTo>
                    <a:pt x="1433093" y="4214569"/>
                  </a:lnTo>
                  <a:lnTo>
                    <a:pt x="1476534" y="4229755"/>
                  </a:lnTo>
                  <a:lnTo>
                    <a:pt x="1520390" y="4244042"/>
                  </a:lnTo>
                  <a:lnTo>
                    <a:pt x="1564650" y="4257419"/>
                  </a:lnTo>
                  <a:lnTo>
                    <a:pt x="1609301" y="4269873"/>
                  </a:lnTo>
                  <a:lnTo>
                    <a:pt x="1654334" y="4281394"/>
                  </a:lnTo>
                  <a:lnTo>
                    <a:pt x="1699737" y="4291972"/>
                  </a:lnTo>
                  <a:lnTo>
                    <a:pt x="1745499" y="4301594"/>
                  </a:lnTo>
                  <a:lnTo>
                    <a:pt x="1791609" y="4310250"/>
                  </a:lnTo>
                  <a:lnTo>
                    <a:pt x="1838056" y="4317929"/>
                  </a:lnTo>
                  <a:lnTo>
                    <a:pt x="1884830" y="4324621"/>
                  </a:lnTo>
                  <a:lnTo>
                    <a:pt x="1931918" y="4330313"/>
                  </a:lnTo>
                  <a:lnTo>
                    <a:pt x="1979310" y="4334994"/>
                  </a:lnTo>
                  <a:lnTo>
                    <a:pt x="2026996" y="4338655"/>
                  </a:lnTo>
                  <a:lnTo>
                    <a:pt x="2074963" y="4341284"/>
                  </a:lnTo>
                  <a:lnTo>
                    <a:pt x="2123201" y="4342869"/>
                  </a:lnTo>
                  <a:lnTo>
                    <a:pt x="2171700" y="4343400"/>
                  </a:lnTo>
                  <a:lnTo>
                    <a:pt x="2220198" y="4342869"/>
                  </a:lnTo>
                  <a:lnTo>
                    <a:pt x="2268436" y="4341284"/>
                  </a:lnTo>
                  <a:lnTo>
                    <a:pt x="2316403" y="4338655"/>
                  </a:lnTo>
                  <a:lnTo>
                    <a:pt x="2364089" y="4334994"/>
                  </a:lnTo>
                  <a:lnTo>
                    <a:pt x="2411481" y="4330313"/>
                  </a:lnTo>
                  <a:lnTo>
                    <a:pt x="2458569" y="4324621"/>
                  </a:lnTo>
                  <a:lnTo>
                    <a:pt x="2505343" y="4317929"/>
                  </a:lnTo>
                  <a:lnTo>
                    <a:pt x="2551790" y="4310250"/>
                  </a:lnTo>
                  <a:lnTo>
                    <a:pt x="2597900" y="4301594"/>
                  </a:lnTo>
                  <a:lnTo>
                    <a:pt x="2643662" y="4291972"/>
                  </a:lnTo>
                  <a:lnTo>
                    <a:pt x="2689065" y="4281394"/>
                  </a:lnTo>
                  <a:lnTo>
                    <a:pt x="2734098" y="4269873"/>
                  </a:lnTo>
                  <a:lnTo>
                    <a:pt x="2778749" y="4257419"/>
                  </a:lnTo>
                  <a:lnTo>
                    <a:pt x="2823009" y="4244042"/>
                  </a:lnTo>
                  <a:lnTo>
                    <a:pt x="2866865" y="4229755"/>
                  </a:lnTo>
                  <a:lnTo>
                    <a:pt x="2910306" y="4214569"/>
                  </a:lnTo>
                  <a:lnTo>
                    <a:pt x="2953322" y="4198493"/>
                  </a:lnTo>
                  <a:lnTo>
                    <a:pt x="2995902" y="4181540"/>
                  </a:lnTo>
                  <a:lnTo>
                    <a:pt x="3038034" y="4163719"/>
                  </a:lnTo>
                  <a:lnTo>
                    <a:pt x="3079708" y="4145044"/>
                  </a:lnTo>
                  <a:lnTo>
                    <a:pt x="3120913" y="4125523"/>
                  </a:lnTo>
                  <a:lnTo>
                    <a:pt x="3161636" y="4105169"/>
                  </a:lnTo>
                  <a:lnTo>
                    <a:pt x="3201868" y="4083992"/>
                  </a:lnTo>
                  <a:lnTo>
                    <a:pt x="3241598" y="4062004"/>
                  </a:lnTo>
                  <a:lnTo>
                    <a:pt x="3280814" y="4039215"/>
                  </a:lnTo>
                  <a:lnTo>
                    <a:pt x="3319505" y="4015637"/>
                  </a:lnTo>
                  <a:lnTo>
                    <a:pt x="3357661" y="3991280"/>
                  </a:lnTo>
                  <a:lnTo>
                    <a:pt x="3395270" y="3966156"/>
                  </a:lnTo>
                  <a:lnTo>
                    <a:pt x="3432321" y="3940275"/>
                  </a:lnTo>
                  <a:lnTo>
                    <a:pt x="3468803" y="3913649"/>
                  </a:lnTo>
                  <a:lnTo>
                    <a:pt x="3504705" y="3886289"/>
                  </a:lnTo>
                  <a:lnTo>
                    <a:pt x="3540017" y="3858206"/>
                  </a:lnTo>
                  <a:lnTo>
                    <a:pt x="3574726" y="3829410"/>
                  </a:lnTo>
                  <a:lnTo>
                    <a:pt x="3608823" y="3799913"/>
                  </a:lnTo>
                  <a:lnTo>
                    <a:pt x="3642296" y="3769726"/>
                  </a:lnTo>
                  <a:lnTo>
                    <a:pt x="3675133" y="3738859"/>
                  </a:lnTo>
                  <a:lnTo>
                    <a:pt x="3707325" y="3707325"/>
                  </a:lnTo>
                  <a:lnTo>
                    <a:pt x="3738859" y="3675133"/>
                  </a:lnTo>
                  <a:lnTo>
                    <a:pt x="3769726" y="3642296"/>
                  </a:lnTo>
                  <a:lnTo>
                    <a:pt x="3799913" y="3608823"/>
                  </a:lnTo>
                  <a:lnTo>
                    <a:pt x="3829410" y="3574726"/>
                  </a:lnTo>
                  <a:lnTo>
                    <a:pt x="3858206" y="3540017"/>
                  </a:lnTo>
                  <a:lnTo>
                    <a:pt x="3886289" y="3504705"/>
                  </a:lnTo>
                  <a:lnTo>
                    <a:pt x="3913649" y="3468803"/>
                  </a:lnTo>
                  <a:lnTo>
                    <a:pt x="3940275" y="3432321"/>
                  </a:lnTo>
                  <a:lnTo>
                    <a:pt x="3966156" y="3395270"/>
                  </a:lnTo>
                  <a:lnTo>
                    <a:pt x="3991280" y="3357661"/>
                  </a:lnTo>
                  <a:lnTo>
                    <a:pt x="4015637" y="3319505"/>
                  </a:lnTo>
                  <a:lnTo>
                    <a:pt x="4039215" y="3280814"/>
                  </a:lnTo>
                  <a:lnTo>
                    <a:pt x="4062004" y="3241598"/>
                  </a:lnTo>
                  <a:lnTo>
                    <a:pt x="4083992" y="3201868"/>
                  </a:lnTo>
                  <a:lnTo>
                    <a:pt x="4105169" y="3161636"/>
                  </a:lnTo>
                  <a:lnTo>
                    <a:pt x="4125523" y="3120913"/>
                  </a:lnTo>
                  <a:lnTo>
                    <a:pt x="4145044" y="3079708"/>
                  </a:lnTo>
                  <a:lnTo>
                    <a:pt x="4163719" y="3038034"/>
                  </a:lnTo>
                  <a:lnTo>
                    <a:pt x="4181540" y="2995902"/>
                  </a:lnTo>
                  <a:lnTo>
                    <a:pt x="4198493" y="2953322"/>
                  </a:lnTo>
                  <a:lnTo>
                    <a:pt x="4214569" y="2910306"/>
                  </a:lnTo>
                  <a:lnTo>
                    <a:pt x="4229755" y="2866865"/>
                  </a:lnTo>
                  <a:lnTo>
                    <a:pt x="4244042" y="2823009"/>
                  </a:lnTo>
                  <a:lnTo>
                    <a:pt x="4257419" y="2778749"/>
                  </a:lnTo>
                  <a:lnTo>
                    <a:pt x="4269873" y="2734098"/>
                  </a:lnTo>
                  <a:lnTo>
                    <a:pt x="4281394" y="2689065"/>
                  </a:lnTo>
                  <a:lnTo>
                    <a:pt x="4291972" y="2643662"/>
                  </a:lnTo>
                  <a:lnTo>
                    <a:pt x="4301594" y="2597900"/>
                  </a:lnTo>
                  <a:lnTo>
                    <a:pt x="4310250" y="2551790"/>
                  </a:lnTo>
                  <a:lnTo>
                    <a:pt x="4317929" y="2505343"/>
                  </a:lnTo>
                  <a:lnTo>
                    <a:pt x="4324621" y="2458569"/>
                  </a:lnTo>
                  <a:lnTo>
                    <a:pt x="4330313" y="2411481"/>
                  </a:lnTo>
                  <a:lnTo>
                    <a:pt x="4334994" y="2364089"/>
                  </a:lnTo>
                  <a:lnTo>
                    <a:pt x="4338655" y="2316403"/>
                  </a:lnTo>
                  <a:lnTo>
                    <a:pt x="4341284" y="2268436"/>
                  </a:lnTo>
                  <a:lnTo>
                    <a:pt x="4342869" y="2220198"/>
                  </a:lnTo>
                  <a:lnTo>
                    <a:pt x="4343400" y="2171700"/>
                  </a:lnTo>
                  <a:lnTo>
                    <a:pt x="4342869" y="2123201"/>
                  </a:lnTo>
                  <a:lnTo>
                    <a:pt x="4341284" y="2074963"/>
                  </a:lnTo>
                  <a:lnTo>
                    <a:pt x="4338655" y="2026996"/>
                  </a:lnTo>
                  <a:lnTo>
                    <a:pt x="4334994" y="1979310"/>
                  </a:lnTo>
                  <a:lnTo>
                    <a:pt x="4330313" y="1931918"/>
                  </a:lnTo>
                  <a:lnTo>
                    <a:pt x="4324621" y="1884830"/>
                  </a:lnTo>
                  <a:lnTo>
                    <a:pt x="4317929" y="1838056"/>
                  </a:lnTo>
                  <a:lnTo>
                    <a:pt x="4310250" y="1791609"/>
                  </a:lnTo>
                  <a:lnTo>
                    <a:pt x="4301594" y="1745499"/>
                  </a:lnTo>
                  <a:lnTo>
                    <a:pt x="4291972" y="1699737"/>
                  </a:lnTo>
                  <a:lnTo>
                    <a:pt x="4281394" y="1654334"/>
                  </a:lnTo>
                  <a:lnTo>
                    <a:pt x="4269873" y="1609301"/>
                  </a:lnTo>
                  <a:lnTo>
                    <a:pt x="4257419" y="1564650"/>
                  </a:lnTo>
                  <a:lnTo>
                    <a:pt x="4244042" y="1520390"/>
                  </a:lnTo>
                  <a:lnTo>
                    <a:pt x="4229755" y="1476534"/>
                  </a:lnTo>
                  <a:lnTo>
                    <a:pt x="4214569" y="1433093"/>
                  </a:lnTo>
                  <a:lnTo>
                    <a:pt x="4198493" y="1390077"/>
                  </a:lnTo>
                  <a:lnTo>
                    <a:pt x="4181540" y="1347497"/>
                  </a:lnTo>
                  <a:lnTo>
                    <a:pt x="4163719" y="1305365"/>
                  </a:lnTo>
                  <a:lnTo>
                    <a:pt x="4145044" y="1263691"/>
                  </a:lnTo>
                  <a:lnTo>
                    <a:pt x="4125523" y="1222486"/>
                  </a:lnTo>
                  <a:lnTo>
                    <a:pt x="4105169" y="1181763"/>
                  </a:lnTo>
                  <a:lnTo>
                    <a:pt x="4083992" y="1141531"/>
                  </a:lnTo>
                  <a:lnTo>
                    <a:pt x="4062004" y="1101801"/>
                  </a:lnTo>
                  <a:lnTo>
                    <a:pt x="4039215" y="1062585"/>
                  </a:lnTo>
                  <a:lnTo>
                    <a:pt x="4015637" y="1023894"/>
                  </a:lnTo>
                  <a:lnTo>
                    <a:pt x="3991280" y="985738"/>
                  </a:lnTo>
                  <a:lnTo>
                    <a:pt x="3966156" y="948129"/>
                  </a:lnTo>
                  <a:lnTo>
                    <a:pt x="3940275" y="911078"/>
                  </a:lnTo>
                  <a:lnTo>
                    <a:pt x="3913649" y="874596"/>
                  </a:lnTo>
                  <a:lnTo>
                    <a:pt x="3886289" y="838694"/>
                  </a:lnTo>
                  <a:lnTo>
                    <a:pt x="3858206" y="803382"/>
                  </a:lnTo>
                  <a:lnTo>
                    <a:pt x="3829410" y="768673"/>
                  </a:lnTo>
                  <a:lnTo>
                    <a:pt x="3799913" y="734576"/>
                  </a:lnTo>
                  <a:lnTo>
                    <a:pt x="3769726" y="701103"/>
                  </a:lnTo>
                  <a:lnTo>
                    <a:pt x="3738859" y="668266"/>
                  </a:lnTo>
                  <a:lnTo>
                    <a:pt x="3707325" y="636074"/>
                  </a:lnTo>
                  <a:lnTo>
                    <a:pt x="3675133" y="604540"/>
                  </a:lnTo>
                  <a:lnTo>
                    <a:pt x="3642296" y="573673"/>
                  </a:lnTo>
                  <a:lnTo>
                    <a:pt x="3608823" y="543486"/>
                  </a:lnTo>
                  <a:lnTo>
                    <a:pt x="3574726" y="513989"/>
                  </a:lnTo>
                  <a:lnTo>
                    <a:pt x="3540017" y="485193"/>
                  </a:lnTo>
                  <a:lnTo>
                    <a:pt x="3504705" y="457110"/>
                  </a:lnTo>
                  <a:lnTo>
                    <a:pt x="3468803" y="429750"/>
                  </a:lnTo>
                  <a:lnTo>
                    <a:pt x="3432321" y="403124"/>
                  </a:lnTo>
                  <a:lnTo>
                    <a:pt x="3395270" y="377243"/>
                  </a:lnTo>
                  <a:lnTo>
                    <a:pt x="3357661" y="352119"/>
                  </a:lnTo>
                  <a:lnTo>
                    <a:pt x="3319505" y="327762"/>
                  </a:lnTo>
                  <a:lnTo>
                    <a:pt x="3280814" y="304184"/>
                  </a:lnTo>
                  <a:lnTo>
                    <a:pt x="3241598" y="281395"/>
                  </a:lnTo>
                  <a:lnTo>
                    <a:pt x="3201868" y="259407"/>
                  </a:lnTo>
                  <a:lnTo>
                    <a:pt x="3161636" y="238230"/>
                  </a:lnTo>
                  <a:lnTo>
                    <a:pt x="3120913" y="217876"/>
                  </a:lnTo>
                  <a:lnTo>
                    <a:pt x="3079708" y="198355"/>
                  </a:lnTo>
                  <a:lnTo>
                    <a:pt x="3038034" y="179680"/>
                  </a:lnTo>
                  <a:lnTo>
                    <a:pt x="2995902" y="161859"/>
                  </a:lnTo>
                  <a:lnTo>
                    <a:pt x="2953322" y="144906"/>
                  </a:lnTo>
                  <a:lnTo>
                    <a:pt x="2910306" y="128830"/>
                  </a:lnTo>
                  <a:lnTo>
                    <a:pt x="2866865" y="113644"/>
                  </a:lnTo>
                  <a:lnTo>
                    <a:pt x="2823009" y="99357"/>
                  </a:lnTo>
                  <a:lnTo>
                    <a:pt x="2778749" y="85980"/>
                  </a:lnTo>
                  <a:lnTo>
                    <a:pt x="2734098" y="73526"/>
                  </a:lnTo>
                  <a:lnTo>
                    <a:pt x="2689065" y="62005"/>
                  </a:lnTo>
                  <a:lnTo>
                    <a:pt x="2643662" y="51427"/>
                  </a:lnTo>
                  <a:lnTo>
                    <a:pt x="2597900" y="41805"/>
                  </a:lnTo>
                  <a:lnTo>
                    <a:pt x="2551790" y="33149"/>
                  </a:lnTo>
                  <a:lnTo>
                    <a:pt x="2505343" y="25470"/>
                  </a:lnTo>
                  <a:lnTo>
                    <a:pt x="2458569" y="18778"/>
                  </a:lnTo>
                  <a:lnTo>
                    <a:pt x="2411481" y="13086"/>
                  </a:lnTo>
                  <a:lnTo>
                    <a:pt x="2364089" y="8405"/>
                  </a:lnTo>
                  <a:lnTo>
                    <a:pt x="2316403" y="4744"/>
                  </a:lnTo>
                  <a:lnTo>
                    <a:pt x="2268436" y="2115"/>
                  </a:lnTo>
                  <a:lnTo>
                    <a:pt x="2220198" y="530"/>
                  </a:lnTo>
                  <a:lnTo>
                    <a:pt x="2171700" y="0"/>
                  </a:lnTo>
                  <a:close/>
                </a:path>
              </a:pathLst>
            </a:custGeom>
            <a:solidFill>
              <a:srgbClr val="FDF4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DDB07388-6EB0-ACDE-1CC4-6F2968822C77}"/>
                </a:ext>
              </a:extLst>
            </p:cNvPr>
            <p:cNvSpPr/>
            <p:nvPr/>
          </p:nvSpPr>
          <p:spPr>
            <a:xfrm>
              <a:off x="1720850" y="1270000"/>
              <a:ext cx="2273300" cy="3058795"/>
            </a:xfrm>
            <a:custGeom>
              <a:avLst/>
              <a:gdLst/>
              <a:ahLst/>
              <a:cxnLst/>
              <a:rect l="l" t="t" r="r" b="b"/>
              <a:pathLst>
                <a:path w="2273300" h="3058795">
                  <a:moveTo>
                    <a:pt x="2120900" y="0"/>
                  </a:moveTo>
                  <a:lnTo>
                    <a:pt x="152400" y="0"/>
                  </a:ln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905861"/>
                  </a:lnTo>
                  <a:lnTo>
                    <a:pt x="7769" y="2954034"/>
                  </a:lnTo>
                  <a:lnTo>
                    <a:pt x="29405" y="2995870"/>
                  </a:lnTo>
                  <a:lnTo>
                    <a:pt x="62396" y="3028859"/>
                  </a:lnTo>
                  <a:lnTo>
                    <a:pt x="104231" y="3050492"/>
                  </a:lnTo>
                  <a:lnTo>
                    <a:pt x="152400" y="3058261"/>
                  </a:lnTo>
                  <a:lnTo>
                    <a:pt x="2120900" y="3058261"/>
                  </a:lnTo>
                  <a:lnTo>
                    <a:pt x="2169068" y="3050492"/>
                  </a:lnTo>
                  <a:lnTo>
                    <a:pt x="2210903" y="3028859"/>
                  </a:lnTo>
                  <a:lnTo>
                    <a:pt x="2243894" y="2995870"/>
                  </a:lnTo>
                  <a:lnTo>
                    <a:pt x="2265530" y="2954034"/>
                  </a:lnTo>
                  <a:lnTo>
                    <a:pt x="2273300" y="2905861"/>
                  </a:lnTo>
                  <a:lnTo>
                    <a:pt x="2273300" y="152400"/>
                  </a:lnTo>
                  <a:lnTo>
                    <a:pt x="2265530" y="104231"/>
                  </a:lnTo>
                  <a:lnTo>
                    <a:pt x="2243894" y="62396"/>
                  </a:lnTo>
                  <a:lnTo>
                    <a:pt x="2210903" y="29405"/>
                  </a:lnTo>
                  <a:lnTo>
                    <a:pt x="2169068" y="7769"/>
                  </a:lnTo>
                  <a:lnTo>
                    <a:pt x="2120900" y="0"/>
                  </a:lnTo>
                  <a:close/>
                </a:path>
              </a:pathLst>
            </a:custGeom>
            <a:solidFill>
              <a:srgbClr val="AC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F0AD2041-F2A1-25BD-78B4-7C8EF74AE21B}"/>
                </a:ext>
              </a:extLst>
            </p:cNvPr>
            <p:cNvSpPr/>
            <p:nvPr/>
          </p:nvSpPr>
          <p:spPr>
            <a:xfrm>
              <a:off x="1876008" y="1502300"/>
              <a:ext cx="1963420" cy="2362200"/>
            </a:xfrm>
            <a:custGeom>
              <a:avLst/>
              <a:gdLst/>
              <a:ahLst/>
              <a:cxnLst/>
              <a:rect l="l" t="t" r="r" b="b"/>
              <a:pathLst>
                <a:path w="1963420" h="2362200">
                  <a:moveTo>
                    <a:pt x="1912188" y="0"/>
                  </a:moveTo>
                  <a:lnTo>
                    <a:pt x="50800" y="0"/>
                  </a:lnTo>
                  <a:lnTo>
                    <a:pt x="31027" y="3992"/>
                  </a:lnTo>
                  <a:lnTo>
                    <a:pt x="14879" y="14879"/>
                  </a:lnTo>
                  <a:lnTo>
                    <a:pt x="3992" y="31027"/>
                  </a:lnTo>
                  <a:lnTo>
                    <a:pt x="0" y="50800"/>
                  </a:lnTo>
                  <a:lnTo>
                    <a:pt x="0" y="2311400"/>
                  </a:lnTo>
                  <a:lnTo>
                    <a:pt x="3992" y="2331172"/>
                  </a:lnTo>
                  <a:lnTo>
                    <a:pt x="14879" y="2347320"/>
                  </a:lnTo>
                  <a:lnTo>
                    <a:pt x="31027" y="2358207"/>
                  </a:lnTo>
                  <a:lnTo>
                    <a:pt x="50800" y="2362200"/>
                  </a:lnTo>
                  <a:lnTo>
                    <a:pt x="1912188" y="2362200"/>
                  </a:lnTo>
                  <a:lnTo>
                    <a:pt x="1931961" y="2358207"/>
                  </a:lnTo>
                  <a:lnTo>
                    <a:pt x="1948108" y="2347320"/>
                  </a:lnTo>
                  <a:lnTo>
                    <a:pt x="1958995" y="2331172"/>
                  </a:lnTo>
                  <a:lnTo>
                    <a:pt x="1962988" y="2311400"/>
                  </a:lnTo>
                  <a:lnTo>
                    <a:pt x="1962988" y="50800"/>
                  </a:lnTo>
                  <a:lnTo>
                    <a:pt x="1958995" y="31027"/>
                  </a:lnTo>
                  <a:lnTo>
                    <a:pt x="1948108" y="14879"/>
                  </a:lnTo>
                  <a:lnTo>
                    <a:pt x="1931961" y="3992"/>
                  </a:lnTo>
                  <a:lnTo>
                    <a:pt x="19121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5ABBB279-7A0B-FC17-F1F3-8EB653D83152}"/>
                </a:ext>
              </a:extLst>
            </p:cNvPr>
            <p:cNvSpPr/>
            <p:nvPr/>
          </p:nvSpPr>
          <p:spPr>
            <a:xfrm>
              <a:off x="2717800" y="39545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696C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E6AA16F7-3841-CB89-E75B-B404979E4273}"/>
                </a:ext>
              </a:extLst>
            </p:cNvPr>
            <p:cNvSpPr/>
            <p:nvPr/>
          </p:nvSpPr>
          <p:spPr>
            <a:xfrm>
              <a:off x="1974850" y="1795462"/>
              <a:ext cx="1765300" cy="313055"/>
            </a:xfrm>
            <a:custGeom>
              <a:avLst/>
              <a:gdLst/>
              <a:ahLst/>
              <a:cxnLst/>
              <a:rect l="l" t="t" r="r" b="b"/>
              <a:pathLst>
                <a:path w="1765300" h="313055">
                  <a:moveTo>
                    <a:pt x="1765300" y="0"/>
                  </a:moveTo>
                  <a:lnTo>
                    <a:pt x="0" y="0"/>
                  </a:lnTo>
                  <a:lnTo>
                    <a:pt x="0" y="312737"/>
                  </a:lnTo>
                  <a:lnTo>
                    <a:pt x="1765300" y="312737"/>
                  </a:lnTo>
                  <a:lnTo>
                    <a:pt x="1765300" y="0"/>
                  </a:lnTo>
                  <a:close/>
                </a:path>
              </a:pathLst>
            </a:custGeom>
            <a:solidFill>
              <a:srgbClr val="F49E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7EE3DC91-C729-8BE9-9036-5FD3BA43285D}"/>
                </a:ext>
              </a:extLst>
            </p:cNvPr>
            <p:cNvSpPr/>
            <p:nvPr/>
          </p:nvSpPr>
          <p:spPr>
            <a:xfrm>
              <a:off x="2857500" y="1581594"/>
              <a:ext cx="882650" cy="133350"/>
            </a:xfrm>
            <a:custGeom>
              <a:avLst/>
              <a:gdLst/>
              <a:ahLst/>
              <a:cxnLst/>
              <a:rect l="l" t="t" r="r" b="b"/>
              <a:pathLst>
                <a:path w="882650" h="133350">
                  <a:moveTo>
                    <a:pt x="882650" y="0"/>
                  </a:moveTo>
                  <a:lnTo>
                    <a:pt x="0" y="0"/>
                  </a:lnTo>
                  <a:lnTo>
                    <a:pt x="0" y="132905"/>
                  </a:lnTo>
                  <a:lnTo>
                    <a:pt x="882650" y="132905"/>
                  </a:lnTo>
                  <a:lnTo>
                    <a:pt x="882650" y="0"/>
                  </a:lnTo>
                  <a:close/>
                </a:path>
              </a:pathLst>
            </a:custGeom>
            <a:solidFill>
              <a:srgbClr val="AE4A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DCF19FC7-34A9-2B81-8169-BD061247FF14}"/>
                </a:ext>
              </a:extLst>
            </p:cNvPr>
            <p:cNvSpPr/>
            <p:nvPr/>
          </p:nvSpPr>
          <p:spPr>
            <a:xfrm>
              <a:off x="1974850" y="2189149"/>
              <a:ext cx="1765300" cy="706120"/>
            </a:xfrm>
            <a:custGeom>
              <a:avLst/>
              <a:gdLst/>
              <a:ahLst/>
              <a:cxnLst/>
              <a:rect l="l" t="t" r="r" b="b"/>
              <a:pathLst>
                <a:path w="1765300" h="706119">
                  <a:moveTo>
                    <a:pt x="1765300" y="0"/>
                  </a:moveTo>
                  <a:lnTo>
                    <a:pt x="0" y="0"/>
                  </a:lnTo>
                  <a:lnTo>
                    <a:pt x="0" y="705802"/>
                  </a:lnTo>
                  <a:lnTo>
                    <a:pt x="1765300" y="705802"/>
                  </a:lnTo>
                  <a:lnTo>
                    <a:pt x="1765300" y="0"/>
                  </a:lnTo>
                  <a:close/>
                </a:path>
              </a:pathLst>
            </a:custGeom>
            <a:solidFill>
              <a:srgbClr val="00AF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EDC31282-1D7D-99BF-D6E6-BB172D61FB24}"/>
                </a:ext>
              </a:extLst>
            </p:cNvPr>
            <p:cNvSpPr/>
            <p:nvPr/>
          </p:nvSpPr>
          <p:spPr>
            <a:xfrm>
              <a:off x="1974850" y="3365499"/>
              <a:ext cx="1765300" cy="401955"/>
            </a:xfrm>
            <a:custGeom>
              <a:avLst/>
              <a:gdLst/>
              <a:ahLst/>
              <a:cxnLst/>
              <a:rect l="l" t="t" r="r" b="b"/>
              <a:pathLst>
                <a:path w="1765300" h="401954">
                  <a:moveTo>
                    <a:pt x="844550" y="0"/>
                  </a:moveTo>
                  <a:lnTo>
                    <a:pt x="0" y="0"/>
                  </a:lnTo>
                  <a:lnTo>
                    <a:pt x="0" y="401612"/>
                  </a:lnTo>
                  <a:lnTo>
                    <a:pt x="844550" y="401612"/>
                  </a:lnTo>
                  <a:lnTo>
                    <a:pt x="844550" y="0"/>
                  </a:lnTo>
                  <a:close/>
                </a:path>
                <a:path w="1765300" h="401954">
                  <a:moveTo>
                    <a:pt x="1765300" y="0"/>
                  </a:moveTo>
                  <a:lnTo>
                    <a:pt x="920750" y="0"/>
                  </a:lnTo>
                  <a:lnTo>
                    <a:pt x="920750" y="401612"/>
                  </a:lnTo>
                  <a:lnTo>
                    <a:pt x="1765300" y="401612"/>
                  </a:lnTo>
                  <a:lnTo>
                    <a:pt x="1765300" y="0"/>
                  </a:lnTo>
                  <a:close/>
                </a:path>
              </a:pathLst>
            </a:custGeom>
            <a:solidFill>
              <a:srgbClr val="103B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5A48AAC7-4D21-FA34-2570-73F7A325B00E}"/>
                </a:ext>
              </a:extLst>
            </p:cNvPr>
            <p:cNvSpPr/>
            <p:nvPr/>
          </p:nvSpPr>
          <p:spPr>
            <a:xfrm>
              <a:off x="2028825" y="2975901"/>
              <a:ext cx="1657350" cy="306705"/>
            </a:xfrm>
            <a:custGeom>
              <a:avLst/>
              <a:gdLst/>
              <a:ahLst/>
              <a:cxnLst/>
              <a:rect l="l" t="t" r="r" b="b"/>
              <a:pathLst>
                <a:path w="1657350" h="306704">
                  <a:moveTo>
                    <a:pt x="1463675" y="173697"/>
                  </a:moveTo>
                  <a:lnTo>
                    <a:pt x="193675" y="173697"/>
                  </a:lnTo>
                  <a:lnTo>
                    <a:pt x="193675" y="306603"/>
                  </a:lnTo>
                  <a:lnTo>
                    <a:pt x="1463675" y="306603"/>
                  </a:lnTo>
                  <a:lnTo>
                    <a:pt x="1463675" y="173697"/>
                  </a:lnTo>
                  <a:close/>
                </a:path>
                <a:path w="1657350" h="306704">
                  <a:moveTo>
                    <a:pt x="1657350" y="0"/>
                  </a:moveTo>
                  <a:lnTo>
                    <a:pt x="0" y="0"/>
                  </a:lnTo>
                  <a:lnTo>
                    <a:pt x="0" y="132905"/>
                  </a:lnTo>
                  <a:lnTo>
                    <a:pt x="1657350" y="132905"/>
                  </a:lnTo>
                  <a:lnTo>
                    <a:pt x="1657350" y="0"/>
                  </a:lnTo>
                  <a:close/>
                </a:path>
              </a:pathLst>
            </a:custGeom>
            <a:solidFill>
              <a:srgbClr val="AE4A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3">
            <a:extLst>
              <a:ext uri="{FF2B5EF4-FFF2-40B4-BE49-F238E27FC236}">
                <a16:creationId xmlns:a16="http://schemas.microsoft.com/office/drawing/2014/main" id="{BAFA6EC5-6D54-DDAE-C3BB-5626F49FCAB8}"/>
              </a:ext>
            </a:extLst>
          </p:cNvPr>
          <p:cNvSpPr txBox="1"/>
          <p:nvPr/>
        </p:nvSpPr>
        <p:spPr>
          <a:xfrm>
            <a:off x="5366014" y="2937707"/>
            <a:ext cx="3721100" cy="1711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5199"/>
              </a:lnSpc>
              <a:spcBef>
                <a:spcPts val="100"/>
              </a:spcBef>
            </a:pPr>
            <a:r>
              <a:rPr sz="2400" b="1" dirty="0">
                <a:solidFill>
                  <a:srgbClr val="7A2D30"/>
                </a:solidFill>
                <a:latin typeface="Arial"/>
                <a:cs typeface="Arial"/>
              </a:rPr>
              <a:t>o</a:t>
            </a:r>
            <a:r>
              <a:rPr sz="2400" b="1" spc="-50" dirty="0">
                <a:solidFill>
                  <a:srgbClr val="7A2D3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A2D30"/>
                </a:solidFill>
                <a:latin typeface="Arial"/>
                <a:cs typeface="Arial"/>
              </a:rPr>
              <a:t>siaradwyr</a:t>
            </a:r>
            <a:r>
              <a:rPr sz="2400" b="1" spc="-50" dirty="0">
                <a:solidFill>
                  <a:srgbClr val="7A2D3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A2D30"/>
                </a:solidFill>
                <a:latin typeface="Arial"/>
                <a:cs typeface="Arial"/>
              </a:rPr>
              <a:t>Cymraeg</a:t>
            </a:r>
            <a:r>
              <a:rPr sz="2400" b="1" spc="-45" dirty="0">
                <a:solidFill>
                  <a:srgbClr val="7A2D30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7A2D30"/>
                </a:solidFill>
                <a:latin typeface="Arial"/>
                <a:cs typeface="Arial"/>
              </a:rPr>
              <a:t>yn </a:t>
            </a:r>
            <a:r>
              <a:rPr sz="2400" b="1" dirty="0">
                <a:solidFill>
                  <a:srgbClr val="7A2D30"/>
                </a:solidFill>
                <a:latin typeface="Arial"/>
                <a:cs typeface="Arial"/>
              </a:rPr>
              <a:t>gweld</a:t>
            </a:r>
            <a:r>
              <a:rPr sz="2400" b="1" spc="-10" dirty="0">
                <a:solidFill>
                  <a:srgbClr val="7A2D3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A2D30"/>
                </a:solidFill>
                <a:latin typeface="Arial"/>
                <a:cs typeface="Arial"/>
              </a:rPr>
              <a:t>bod</a:t>
            </a:r>
            <a:r>
              <a:rPr sz="2400" b="1" spc="-5" dirty="0">
                <a:solidFill>
                  <a:srgbClr val="7A2D3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A2D30"/>
                </a:solidFill>
                <a:latin typeface="Arial"/>
                <a:cs typeface="Arial"/>
              </a:rPr>
              <a:t>cyfle</a:t>
            </a:r>
            <a:r>
              <a:rPr sz="2400" b="1" spc="-5" dirty="0">
                <a:solidFill>
                  <a:srgbClr val="7A2D3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7A2D30"/>
                </a:solidFill>
                <a:latin typeface="Arial"/>
                <a:cs typeface="Arial"/>
              </a:rPr>
              <a:t>iddynt </a:t>
            </a:r>
            <a:r>
              <a:rPr sz="2400" b="1" dirty="0">
                <a:solidFill>
                  <a:srgbClr val="7A2D30"/>
                </a:solidFill>
                <a:latin typeface="Arial"/>
                <a:cs typeface="Arial"/>
              </a:rPr>
              <a:t>ddefnyddio’r</a:t>
            </a:r>
            <a:r>
              <a:rPr sz="2400" b="1" spc="-30" dirty="0">
                <a:solidFill>
                  <a:srgbClr val="7A2D3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A2D30"/>
                </a:solidFill>
                <a:latin typeface="Arial"/>
                <a:cs typeface="Arial"/>
              </a:rPr>
              <a:t>Gymraeg</a:t>
            </a:r>
            <a:r>
              <a:rPr sz="2400" b="1" spc="-25" dirty="0">
                <a:solidFill>
                  <a:srgbClr val="7A2D30"/>
                </a:solidFill>
                <a:latin typeface="Arial"/>
                <a:cs typeface="Arial"/>
              </a:rPr>
              <a:t> yn </a:t>
            </a:r>
            <a:r>
              <a:rPr sz="2400" b="1" dirty="0">
                <a:solidFill>
                  <a:srgbClr val="7A2D30"/>
                </a:solidFill>
                <a:latin typeface="Arial"/>
                <a:cs typeface="Arial"/>
              </a:rPr>
              <a:t>eu bywydau bob </a:t>
            </a:r>
            <a:r>
              <a:rPr sz="2400" b="1" spc="-10" dirty="0">
                <a:solidFill>
                  <a:srgbClr val="7A2D30"/>
                </a:solidFill>
                <a:latin typeface="Arial"/>
                <a:cs typeface="Arial"/>
              </a:rPr>
              <a:t>dydd.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F12A375F-B0C7-422C-DE94-C2F63C50BE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63259" y="1115834"/>
            <a:ext cx="3727450" cy="1957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475"/>
              </a:lnSpc>
              <a:spcBef>
                <a:spcPts val="100"/>
              </a:spcBef>
            </a:pPr>
            <a:r>
              <a:rPr sz="2400" dirty="0">
                <a:solidFill>
                  <a:srgbClr val="7A2D30"/>
                </a:solidFill>
              </a:rPr>
              <a:t>Erbyn</a:t>
            </a:r>
            <a:r>
              <a:rPr sz="2400" spc="-40" dirty="0">
                <a:solidFill>
                  <a:srgbClr val="7A2D30"/>
                </a:solidFill>
              </a:rPr>
              <a:t> </a:t>
            </a:r>
            <a:r>
              <a:rPr sz="2400" dirty="0">
                <a:solidFill>
                  <a:srgbClr val="7A2D30"/>
                </a:solidFill>
              </a:rPr>
              <a:t>heddiw,</a:t>
            </a:r>
            <a:r>
              <a:rPr sz="2400" spc="-35" dirty="0">
                <a:solidFill>
                  <a:srgbClr val="7A2D30"/>
                </a:solidFill>
              </a:rPr>
              <a:t> </a:t>
            </a:r>
            <a:r>
              <a:rPr sz="2400" dirty="0">
                <a:solidFill>
                  <a:srgbClr val="7A2D30"/>
                </a:solidFill>
              </a:rPr>
              <a:t>mae</a:t>
            </a:r>
            <a:r>
              <a:rPr sz="2400" spc="-40" dirty="0">
                <a:solidFill>
                  <a:srgbClr val="7A2D30"/>
                </a:solidFill>
              </a:rPr>
              <a:t> </a:t>
            </a:r>
            <a:r>
              <a:rPr sz="2400" dirty="0">
                <a:solidFill>
                  <a:srgbClr val="7A2D30"/>
                </a:solidFill>
              </a:rPr>
              <a:t>bron</a:t>
            </a:r>
            <a:r>
              <a:rPr sz="2400" spc="-35" dirty="0">
                <a:solidFill>
                  <a:srgbClr val="7A2D30"/>
                </a:solidFill>
              </a:rPr>
              <a:t> </a:t>
            </a:r>
            <a:r>
              <a:rPr sz="2400" spc="-50" dirty="0">
                <a:solidFill>
                  <a:srgbClr val="7A2D30"/>
                </a:solidFill>
              </a:rPr>
              <a:t>i</a:t>
            </a:r>
            <a:endParaRPr sz="2400" dirty="0"/>
          </a:p>
          <a:p>
            <a:pPr marR="48895" algn="ctr">
              <a:lnSpc>
                <a:spcPts val="12735"/>
              </a:lnSpc>
            </a:pPr>
            <a:r>
              <a:rPr sz="10950" spc="-540" dirty="0">
                <a:solidFill>
                  <a:srgbClr val="FDF4EA"/>
                </a:solidFill>
              </a:rPr>
              <a:t>75%</a:t>
            </a:r>
            <a:endParaRPr sz="10950" dirty="0"/>
          </a:p>
        </p:txBody>
      </p:sp>
      <p:grpSp>
        <p:nvGrpSpPr>
          <p:cNvPr id="17" name="object 15">
            <a:extLst>
              <a:ext uri="{FF2B5EF4-FFF2-40B4-BE49-F238E27FC236}">
                <a16:creationId xmlns:a16="http://schemas.microsoft.com/office/drawing/2014/main" id="{94F5A4ED-1D13-60C4-F109-3004F10BB25F}"/>
              </a:ext>
            </a:extLst>
          </p:cNvPr>
          <p:cNvGrpSpPr/>
          <p:nvPr/>
        </p:nvGrpSpPr>
        <p:grpSpPr>
          <a:xfrm>
            <a:off x="0" y="0"/>
            <a:ext cx="0" cy="5715000"/>
            <a:chOff x="0" y="0"/>
            <a:chExt cx="0" cy="5715000"/>
          </a:xfrm>
        </p:grpSpPr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B3388AF4-88F8-6AF3-BDC5-18539DE5DE0B}"/>
                </a:ext>
              </a:extLst>
            </p:cNvPr>
            <p:cNvSpPr/>
            <p:nvPr/>
          </p:nvSpPr>
          <p:spPr>
            <a:xfrm>
              <a:off x="0" y="0"/>
              <a:ext cx="0" cy="5715000"/>
            </a:xfrm>
            <a:custGeom>
              <a:avLst/>
              <a:gdLst/>
              <a:ahLst/>
              <a:cxnLst/>
              <a:rect l="l" t="t" r="r" b="b"/>
              <a:pathLst>
                <a:path h="5715000">
                  <a:moveTo>
                    <a:pt x="0" y="0"/>
                  </a:moveTo>
                  <a:lnTo>
                    <a:pt x="0" y="5715000"/>
                  </a:lnTo>
                </a:path>
              </a:pathLst>
            </a:custGeom>
            <a:solidFill>
              <a:srgbClr val="AE4A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7">
              <a:extLst>
                <a:ext uri="{FF2B5EF4-FFF2-40B4-BE49-F238E27FC236}">
                  <a16:creationId xmlns:a16="http://schemas.microsoft.com/office/drawing/2014/main" id="{3C66C344-E900-DD85-921E-18F729D6407C}"/>
                </a:ext>
              </a:extLst>
            </p:cNvPr>
            <p:cNvSpPr/>
            <p:nvPr/>
          </p:nvSpPr>
          <p:spPr>
            <a:xfrm>
              <a:off x="0" y="2062189"/>
              <a:ext cx="0" cy="2810510"/>
            </a:xfrm>
            <a:custGeom>
              <a:avLst/>
              <a:gdLst/>
              <a:ahLst/>
              <a:cxnLst/>
              <a:rect l="l" t="t" r="r" b="b"/>
              <a:pathLst>
                <a:path h="2810510">
                  <a:moveTo>
                    <a:pt x="0" y="0"/>
                  </a:moveTo>
                  <a:lnTo>
                    <a:pt x="0" y="2810179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DC4E1A6B-AD7B-3074-9AEB-70643494F922}"/>
                </a:ext>
              </a:extLst>
            </p:cNvPr>
            <p:cNvSpPr/>
            <p:nvPr/>
          </p:nvSpPr>
          <p:spPr>
            <a:xfrm>
              <a:off x="0" y="5116448"/>
              <a:ext cx="0" cy="598805"/>
            </a:xfrm>
            <a:custGeom>
              <a:avLst/>
              <a:gdLst/>
              <a:ahLst/>
              <a:cxnLst/>
              <a:rect l="l" t="t" r="r" b="b"/>
              <a:pathLst>
                <a:path h="598804">
                  <a:moveTo>
                    <a:pt x="0" y="0"/>
                  </a:moveTo>
                  <a:lnTo>
                    <a:pt x="0" y="598551"/>
                  </a:lnTo>
                </a:path>
              </a:pathLst>
            </a:custGeom>
            <a:solidFill>
              <a:srgbClr val="8C8E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4686036B-F0B3-10F7-7F21-7FDF23499D0D}"/>
                </a:ext>
              </a:extLst>
            </p:cNvPr>
            <p:cNvSpPr/>
            <p:nvPr/>
          </p:nvSpPr>
          <p:spPr>
            <a:xfrm>
              <a:off x="0" y="30531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223"/>
                  </a:lnTo>
                </a:path>
              </a:pathLst>
            </a:custGeom>
            <a:solidFill>
              <a:srgbClr val="6670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8F84ECB5-E8E4-1675-C61B-3EAA8F2515E8}"/>
                </a:ext>
              </a:extLst>
            </p:cNvPr>
            <p:cNvSpPr/>
            <p:nvPr/>
          </p:nvSpPr>
          <p:spPr>
            <a:xfrm>
              <a:off x="0" y="2889023"/>
              <a:ext cx="0" cy="77470"/>
            </a:xfrm>
            <a:custGeom>
              <a:avLst/>
              <a:gdLst/>
              <a:ahLst/>
              <a:cxnLst/>
              <a:rect l="l" t="t" r="r" b="b"/>
              <a:pathLst>
                <a:path h="77469">
                  <a:moveTo>
                    <a:pt x="0" y="0"/>
                  </a:moveTo>
                  <a:lnTo>
                    <a:pt x="0" y="77457"/>
                  </a:lnTo>
                </a:path>
              </a:pathLst>
            </a:custGeom>
            <a:solidFill>
              <a:srgbClr val="44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1">
              <a:extLst>
                <a:ext uri="{FF2B5EF4-FFF2-40B4-BE49-F238E27FC236}">
                  <a16:creationId xmlns:a16="http://schemas.microsoft.com/office/drawing/2014/main" id="{7122A5D6-40FB-57F6-8E3F-4AB2A4F4B350}"/>
                </a:ext>
              </a:extLst>
            </p:cNvPr>
            <p:cNvSpPr/>
            <p:nvPr/>
          </p:nvSpPr>
          <p:spPr>
            <a:xfrm>
              <a:off x="0" y="2230358"/>
              <a:ext cx="0" cy="102235"/>
            </a:xfrm>
            <a:custGeom>
              <a:avLst/>
              <a:gdLst/>
              <a:ahLst/>
              <a:cxnLst/>
              <a:rect l="l" t="t" r="r" b="b"/>
              <a:pathLst>
                <a:path h="102235">
                  <a:moveTo>
                    <a:pt x="0" y="0"/>
                  </a:moveTo>
                  <a:lnTo>
                    <a:pt x="0" y="101917"/>
                  </a:lnTo>
                </a:path>
              </a:pathLst>
            </a:custGeom>
            <a:solidFill>
              <a:srgbClr val="ED6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2">
            <a:extLst>
              <a:ext uri="{FF2B5EF4-FFF2-40B4-BE49-F238E27FC236}">
                <a16:creationId xmlns:a16="http://schemas.microsoft.com/office/drawing/2014/main" id="{DA9D240C-583B-4F9D-7FBE-82CC994FE149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50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3A2B3CC5-6CDD-8ECE-9D98-439703760823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AE4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5159DC4C-E94D-59C4-18B9-45CB7458AA8B}"/>
              </a:ext>
            </a:extLst>
          </p:cNvPr>
          <p:cNvSpPr/>
          <p:nvPr/>
        </p:nvSpPr>
        <p:spPr>
          <a:xfrm>
            <a:off x="1016000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rgbClr val="AE4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91791940-8B9B-38BF-6109-FFE78EE1726E}"/>
              </a:ext>
            </a:extLst>
          </p:cNvPr>
          <p:cNvSpPr/>
          <p:nvPr/>
        </p:nvSpPr>
        <p:spPr>
          <a:xfrm>
            <a:off x="1707278" y="967446"/>
            <a:ext cx="6802120" cy="4118610"/>
          </a:xfrm>
          <a:custGeom>
            <a:avLst/>
            <a:gdLst/>
            <a:ahLst/>
            <a:cxnLst/>
            <a:rect l="l" t="t" r="r" b="b"/>
            <a:pathLst>
              <a:path w="6802120" h="4118610">
                <a:moveTo>
                  <a:pt x="4651565" y="0"/>
                </a:moveTo>
                <a:lnTo>
                  <a:pt x="2150122" y="0"/>
                </a:lnTo>
                <a:lnTo>
                  <a:pt x="2100975" y="534"/>
                </a:lnTo>
                <a:lnTo>
                  <a:pt x="2052088" y="2129"/>
                </a:lnTo>
                <a:lnTo>
                  <a:pt x="2003475" y="4773"/>
                </a:lnTo>
                <a:lnTo>
                  <a:pt x="1955147" y="8456"/>
                </a:lnTo>
                <a:lnTo>
                  <a:pt x="1907116" y="13164"/>
                </a:lnTo>
                <a:lnTo>
                  <a:pt x="1859394" y="18887"/>
                </a:lnTo>
                <a:lnTo>
                  <a:pt x="1811994" y="25612"/>
                </a:lnTo>
                <a:lnTo>
                  <a:pt x="1764927" y="33330"/>
                </a:lnTo>
                <a:lnTo>
                  <a:pt x="1718206" y="42026"/>
                </a:lnTo>
                <a:lnTo>
                  <a:pt x="1671843" y="51691"/>
                </a:lnTo>
                <a:lnTo>
                  <a:pt x="1625850" y="62313"/>
                </a:lnTo>
                <a:lnTo>
                  <a:pt x="1580238" y="73880"/>
                </a:lnTo>
                <a:lnTo>
                  <a:pt x="1535021" y="86380"/>
                </a:lnTo>
                <a:lnTo>
                  <a:pt x="1490209" y="99802"/>
                </a:lnTo>
                <a:lnTo>
                  <a:pt x="1445816" y="114134"/>
                </a:lnTo>
                <a:lnTo>
                  <a:pt x="1401854" y="129365"/>
                </a:lnTo>
                <a:lnTo>
                  <a:pt x="1358333" y="145483"/>
                </a:lnTo>
                <a:lnTo>
                  <a:pt x="1315267" y="162476"/>
                </a:lnTo>
                <a:lnTo>
                  <a:pt x="1272668" y="180333"/>
                </a:lnTo>
                <a:lnTo>
                  <a:pt x="1230548" y="199043"/>
                </a:lnTo>
                <a:lnTo>
                  <a:pt x="1188918" y="218594"/>
                </a:lnTo>
                <a:lnTo>
                  <a:pt x="1147791" y="238973"/>
                </a:lnTo>
                <a:lnTo>
                  <a:pt x="1107180" y="260170"/>
                </a:lnTo>
                <a:lnTo>
                  <a:pt x="1067095" y="282173"/>
                </a:lnTo>
                <a:lnTo>
                  <a:pt x="1027549" y="304971"/>
                </a:lnTo>
                <a:lnTo>
                  <a:pt x="988555" y="328551"/>
                </a:lnTo>
                <a:lnTo>
                  <a:pt x="950124" y="352903"/>
                </a:lnTo>
                <a:lnTo>
                  <a:pt x="912269" y="378014"/>
                </a:lnTo>
                <a:lnTo>
                  <a:pt x="875001" y="403873"/>
                </a:lnTo>
                <a:lnTo>
                  <a:pt x="838333" y="430468"/>
                </a:lnTo>
                <a:lnTo>
                  <a:pt x="802277" y="457789"/>
                </a:lnTo>
                <a:lnTo>
                  <a:pt x="766845" y="485823"/>
                </a:lnTo>
                <a:lnTo>
                  <a:pt x="732048" y="514558"/>
                </a:lnTo>
                <a:lnTo>
                  <a:pt x="697900" y="543984"/>
                </a:lnTo>
                <a:lnTo>
                  <a:pt x="664412" y="574088"/>
                </a:lnTo>
                <a:lnTo>
                  <a:pt x="631596" y="604859"/>
                </a:lnTo>
                <a:lnTo>
                  <a:pt x="599464" y="636286"/>
                </a:lnTo>
                <a:lnTo>
                  <a:pt x="568029" y="668356"/>
                </a:lnTo>
                <a:lnTo>
                  <a:pt x="537303" y="701058"/>
                </a:lnTo>
                <a:lnTo>
                  <a:pt x="507297" y="734381"/>
                </a:lnTo>
                <a:lnTo>
                  <a:pt x="478024" y="768313"/>
                </a:lnTo>
                <a:lnTo>
                  <a:pt x="449495" y="802843"/>
                </a:lnTo>
                <a:lnTo>
                  <a:pt x="421724" y="837958"/>
                </a:lnTo>
                <a:lnTo>
                  <a:pt x="394722" y="873648"/>
                </a:lnTo>
                <a:lnTo>
                  <a:pt x="368500" y="909900"/>
                </a:lnTo>
                <a:lnTo>
                  <a:pt x="343073" y="946703"/>
                </a:lnTo>
                <a:lnTo>
                  <a:pt x="318450" y="984046"/>
                </a:lnTo>
                <a:lnTo>
                  <a:pt x="294645" y="1021917"/>
                </a:lnTo>
                <a:lnTo>
                  <a:pt x="271669" y="1060304"/>
                </a:lnTo>
                <a:lnTo>
                  <a:pt x="249535" y="1099196"/>
                </a:lnTo>
                <a:lnTo>
                  <a:pt x="228255" y="1138581"/>
                </a:lnTo>
                <a:lnTo>
                  <a:pt x="207840" y="1178447"/>
                </a:lnTo>
                <a:lnTo>
                  <a:pt x="188303" y="1218783"/>
                </a:lnTo>
                <a:lnTo>
                  <a:pt x="169657" y="1259578"/>
                </a:lnTo>
                <a:lnTo>
                  <a:pt x="151912" y="1300820"/>
                </a:lnTo>
                <a:lnTo>
                  <a:pt x="135082" y="1342497"/>
                </a:lnTo>
                <a:lnTo>
                  <a:pt x="119178" y="1384597"/>
                </a:lnTo>
                <a:lnTo>
                  <a:pt x="104212" y="1427110"/>
                </a:lnTo>
                <a:lnTo>
                  <a:pt x="90197" y="1470023"/>
                </a:lnTo>
                <a:lnTo>
                  <a:pt x="77145" y="1513325"/>
                </a:lnTo>
                <a:lnTo>
                  <a:pt x="65067" y="1557004"/>
                </a:lnTo>
                <a:lnTo>
                  <a:pt x="53976" y="1601049"/>
                </a:lnTo>
                <a:lnTo>
                  <a:pt x="43884" y="1645448"/>
                </a:lnTo>
                <a:lnTo>
                  <a:pt x="34802" y="1690190"/>
                </a:lnTo>
                <a:lnTo>
                  <a:pt x="26744" y="1735262"/>
                </a:lnTo>
                <a:lnTo>
                  <a:pt x="19721" y="1780654"/>
                </a:lnTo>
                <a:lnTo>
                  <a:pt x="13746" y="1826354"/>
                </a:lnTo>
                <a:lnTo>
                  <a:pt x="8829" y="1872350"/>
                </a:lnTo>
                <a:lnTo>
                  <a:pt x="4984" y="1918630"/>
                </a:lnTo>
                <a:lnTo>
                  <a:pt x="2223" y="1965184"/>
                </a:lnTo>
                <a:lnTo>
                  <a:pt x="557" y="2011998"/>
                </a:lnTo>
                <a:lnTo>
                  <a:pt x="0" y="2059063"/>
                </a:lnTo>
                <a:lnTo>
                  <a:pt x="557" y="2106179"/>
                </a:lnTo>
                <a:lnTo>
                  <a:pt x="2223" y="2152994"/>
                </a:lnTo>
                <a:lnTo>
                  <a:pt x="4984" y="2199547"/>
                </a:lnTo>
                <a:lnTo>
                  <a:pt x="8829" y="2245827"/>
                </a:lnTo>
                <a:lnTo>
                  <a:pt x="13746" y="2291823"/>
                </a:lnTo>
                <a:lnTo>
                  <a:pt x="19721" y="2337523"/>
                </a:lnTo>
                <a:lnTo>
                  <a:pt x="26744" y="2382915"/>
                </a:lnTo>
                <a:lnTo>
                  <a:pt x="34802" y="2427987"/>
                </a:lnTo>
                <a:lnTo>
                  <a:pt x="43884" y="2472728"/>
                </a:lnTo>
                <a:lnTo>
                  <a:pt x="53976" y="2517127"/>
                </a:lnTo>
                <a:lnTo>
                  <a:pt x="65067" y="2561172"/>
                </a:lnTo>
                <a:lnTo>
                  <a:pt x="77145" y="2604851"/>
                </a:lnTo>
                <a:lnTo>
                  <a:pt x="90197" y="2648153"/>
                </a:lnTo>
                <a:lnTo>
                  <a:pt x="104212" y="2691066"/>
                </a:lnTo>
                <a:lnTo>
                  <a:pt x="119178" y="2733578"/>
                </a:lnTo>
                <a:lnTo>
                  <a:pt x="135082" y="2775679"/>
                </a:lnTo>
                <a:lnTo>
                  <a:pt x="151912" y="2817355"/>
                </a:lnTo>
                <a:lnTo>
                  <a:pt x="169657" y="2858597"/>
                </a:lnTo>
                <a:lnTo>
                  <a:pt x="188303" y="2899392"/>
                </a:lnTo>
                <a:lnTo>
                  <a:pt x="207840" y="2939728"/>
                </a:lnTo>
                <a:lnTo>
                  <a:pt x="228255" y="2979594"/>
                </a:lnTo>
                <a:lnTo>
                  <a:pt x="249535" y="3018979"/>
                </a:lnTo>
                <a:lnTo>
                  <a:pt x="271669" y="3057870"/>
                </a:lnTo>
                <a:lnTo>
                  <a:pt x="294645" y="3096257"/>
                </a:lnTo>
                <a:lnTo>
                  <a:pt x="318450" y="3134128"/>
                </a:lnTo>
                <a:lnTo>
                  <a:pt x="343073" y="3171470"/>
                </a:lnTo>
                <a:lnTo>
                  <a:pt x="368500" y="3208273"/>
                </a:lnTo>
                <a:lnTo>
                  <a:pt x="394722" y="3244525"/>
                </a:lnTo>
                <a:lnTo>
                  <a:pt x="421724" y="3280215"/>
                </a:lnTo>
                <a:lnTo>
                  <a:pt x="449495" y="3315330"/>
                </a:lnTo>
                <a:lnTo>
                  <a:pt x="478024" y="3349859"/>
                </a:lnTo>
                <a:lnTo>
                  <a:pt x="507297" y="3383791"/>
                </a:lnTo>
                <a:lnTo>
                  <a:pt x="537303" y="3417113"/>
                </a:lnTo>
                <a:lnTo>
                  <a:pt x="568029" y="3449815"/>
                </a:lnTo>
                <a:lnTo>
                  <a:pt x="599464" y="3481885"/>
                </a:lnTo>
                <a:lnTo>
                  <a:pt x="631596" y="3513312"/>
                </a:lnTo>
                <a:lnTo>
                  <a:pt x="664412" y="3544082"/>
                </a:lnTo>
                <a:lnTo>
                  <a:pt x="697900" y="3574186"/>
                </a:lnTo>
                <a:lnTo>
                  <a:pt x="732048" y="3603612"/>
                </a:lnTo>
                <a:lnTo>
                  <a:pt x="766845" y="3632347"/>
                </a:lnTo>
                <a:lnTo>
                  <a:pt x="802277" y="3660381"/>
                </a:lnTo>
                <a:lnTo>
                  <a:pt x="838333" y="3687701"/>
                </a:lnTo>
                <a:lnTo>
                  <a:pt x="875001" y="3714296"/>
                </a:lnTo>
                <a:lnTo>
                  <a:pt x="912269" y="3740155"/>
                </a:lnTo>
                <a:lnTo>
                  <a:pt x="950124" y="3765266"/>
                </a:lnTo>
                <a:lnTo>
                  <a:pt x="988555" y="3789617"/>
                </a:lnTo>
                <a:lnTo>
                  <a:pt x="1027549" y="3813197"/>
                </a:lnTo>
                <a:lnTo>
                  <a:pt x="1067095" y="3835995"/>
                </a:lnTo>
                <a:lnTo>
                  <a:pt x="1107180" y="3857997"/>
                </a:lnTo>
                <a:lnTo>
                  <a:pt x="1147791" y="3879194"/>
                </a:lnTo>
                <a:lnTo>
                  <a:pt x="1188918" y="3899574"/>
                </a:lnTo>
                <a:lnTo>
                  <a:pt x="1230548" y="3919124"/>
                </a:lnTo>
                <a:lnTo>
                  <a:pt x="1272668" y="3937833"/>
                </a:lnTo>
                <a:lnTo>
                  <a:pt x="1315267" y="3955690"/>
                </a:lnTo>
                <a:lnTo>
                  <a:pt x="1358333" y="3972684"/>
                </a:lnTo>
                <a:lnTo>
                  <a:pt x="1401854" y="3988801"/>
                </a:lnTo>
                <a:lnTo>
                  <a:pt x="1445816" y="4004032"/>
                </a:lnTo>
                <a:lnTo>
                  <a:pt x="1490209" y="4018364"/>
                </a:lnTo>
                <a:lnTo>
                  <a:pt x="1535021" y="4031786"/>
                </a:lnTo>
                <a:lnTo>
                  <a:pt x="1580238" y="4044286"/>
                </a:lnTo>
                <a:lnTo>
                  <a:pt x="1625850" y="4055852"/>
                </a:lnTo>
                <a:lnTo>
                  <a:pt x="1671843" y="4066474"/>
                </a:lnTo>
                <a:lnTo>
                  <a:pt x="1718206" y="4076139"/>
                </a:lnTo>
                <a:lnTo>
                  <a:pt x="1764927" y="4084835"/>
                </a:lnTo>
                <a:lnTo>
                  <a:pt x="1811994" y="4092552"/>
                </a:lnTo>
                <a:lnTo>
                  <a:pt x="1859394" y="4099278"/>
                </a:lnTo>
                <a:lnTo>
                  <a:pt x="1907116" y="4105001"/>
                </a:lnTo>
                <a:lnTo>
                  <a:pt x="1955147" y="4109709"/>
                </a:lnTo>
                <a:lnTo>
                  <a:pt x="2003475" y="4113391"/>
                </a:lnTo>
                <a:lnTo>
                  <a:pt x="2052088" y="4116036"/>
                </a:lnTo>
                <a:lnTo>
                  <a:pt x="2100975" y="4117631"/>
                </a:lnTo>
                <a:lnTo>
                  <a:pt x="2150122" y="4118165"/>
                </a:lnTo>
                <a:lnTo>
                  <a:pt x="4651565" y="4118165"/>
                </a:lnTo>
                <a:lnTo>
                  <a:pt x="4700712" y="4117631"/>
                </a:lnTo>
                <a:lnTo>
                  <a:pt x="4749599" y="4116036"/>
                </a:lnTo>
                <a:lnTo>
                  <a:pt x="4798212" y="4113391"/>
                </a:lnTo>
                <a:lnTo>
                  <a:pt x="4846541" y="4109709"/>
                </a:lnTo>
                <a:lnTo>
                  <a:pt x="4894572" y="4105001"/>
                </a:lnTo>
                <a:lnTo>
                  <a:pt x="4942294" y="4099278"/>
                </a:lnTo>
                <a:lnTo>
                  <a:pt x="4989694" y="4092552"/>
                </a:lnTo>
                <a:lnTo>
                  <a:pt x="5036761" y="4084835"/>
                </a:lnTo>
                <a:lnTo>
                  <a:pt x="5083483" y="4076139"/>
                </a:lnTo>
                <a:lnTo>
                  <a:pt x="5129846" y="4066474"/>
                </a:lnTo>
                <a:lnTo>
                  <a:pt x="5175840" y="4055852"/>
                </a:lnTo>
                <a:lnTo>
                  <a:pt x="5221452" y="4044286"/>
                </a:lnTo>
                <a:lnTo>
                  <a:pt x="5266670" y="4031786"/>
                </a:lnTo>
                <a:lnTo>
                  <a:pt x="5311482" y="4018364"/>
                </a:lnTo>
                <a:lnTo>
                  <a:pt x="5355875" y="4004032"/>
                </a:lnTo>
                <a:lnTo>
                  <a:pt x="5399838" y="3988801"/>
                </a:lnTo>
                <a:lnTo>
                  <a:pt x="5443359" y="3972684"/>
                </a:lnTo>
                <a:lnTo>
                  <a:pt x="5486426" y="3955690"/>
                </a:lnTo>
                <a:lnTo>
                  <a:pt x="5529025" y="3937833"/>
                </a:lnTo>
                <a:lnTo>
                  <a:pt x="5571147" y="3919124"/>
                </a:lnTo>
                <a:lnTo>
                  <a:pt x="5612777" y="3899574"/>
                </a:lnTo>
                <a:lnTo>
                  <a:pt x="5653904" y="3879194"/>
                </a:lnTo>
                <a:lnTo>
                  <a:pt x="5694517" y="3857997"/>
                </a:lnTo>
                <a:lnTo>
                  <a:pt x="5734602" y="3835995"/>
                </a:lnTo>
                <a:lnTo>
                  <a:pt x="5774148" y="3813197"/>
                </a:lnTo>
                <a:lnTo>
                  <a:pt x="5813143" y="3789617"/>
                </a:lnTo>
                <a:lnTo>
                  <a:pt x="5851575" y="3765266"/>
                </a:lnTo>
                <a:lnTo>
                  <a:pt x="5889431" y="3740155"/>
                </a:lnTo>
                <a:lnTo>
                  <a:pt x="5926699" y="3714296"/>
                </a:lnTo>
                <a:lnTo>
                  <a:pt x="5963368" y="3687701"/>
                </a:lnTo>
                <a:lnTo>
                  <a:pt x="5999425" y="3660381"/>
                </a:lnTo>
                <a:lnTo>
                  <a:pt x="6034858" y="3632347"/>
                </a:lnTo>
                <a:lnTo>
                  <a:pt x="6069656" y="3603612"/>
                </a:lnTo>
                <a:lnTo>
                  <a:pt x="6103805" y="3574186"/>
                </a:lnTo>
                <a:lnTo>
                  <a:pt x="6137294" y="3544082"/>
                </a:lnTo>
                <a:lnTo>
                  <a:pt x="6170110" y="3513312"/>
                </a:lnTo>
                <a:lnTo>
                  <a:pt x="6202243" y="3481885"/>
                </a:lnTo>
                <a:lnTo>
                  <a:pt x="6233679" y="3449815"/>
                </a:lnTo>
                <a:lnTo>
                  <a:pt x="6264406" y="3417113"/>
                </a:lnTo>
                <a:lnTo>
                  <a:pt x="6294413" y="3383791"/>
                </a:lnTo>
                <a:lnTo>
                  <a:pt x="6323687" y="3349859"/>
                </a:lnTo>
                <a:lnTo>
                  <a:pt x="6352216" y="3315330"/>
                </a:lnTo>
                <a:lnTo>
                  <a:pt x="6379988" y="3280215"/>
                </a:lnTo>
                <a:lnTo>
                  <a:pt x="6406991" y="3244525"/>
                </a:lnTo>
                <a:lnTo>
                  <a:pt x="6433213" y="3208273"/>
                </a:lnTo>
                <a:lnTo>
                  <a:pt x="6458641" y="3171470"/>
                </a:lnTo>
                <a:lnTo>
                  <a:pt x="6483265" y="3134128"/>
                </a:lnTo>
                <a:lnTo>
                  <a:pt x="6507071" y="3096257"/>
                </a:lnTo>
                <a:lnTo>
                  <a:pt x="6530047" y="3057870"/>
                </a:lnTo>
                <a:lnTo>
                  <a:pt x="6552182" y="3018979"/>
                </a:lnTo>
                <a:lnTo>
                  <a:pt x="6573463" y="2979594"/>
                </a:lnTo>
                <a:lnTo>
                  <a:pt x="6593878" y="2939728"/>
                </a:lnTo>
                <a:lnTo>
                  <a:pt x="6613415" y="2899392"/>
                </a:lnTo>
                <a:lnTo>
                  <a:pt x="6632063" y="2858597"/>
                </a:lnTo>
                <a:lnTo>
                  <a:pt x="6649808" y="2817355"/>
                </a:lnTo>
                <a:lnTo>
                  <a:pt x="6666638" y="2775679"/>
                </a:lnTo>
                <a:lnTo>
                  <a:pt x="6682543" y="2733578"/>
                </a:lnTo>
                <a:lnTo>
                  <a:pt x="6697509" y="2691066"/>
                </a:lnTo>
                <a:lnTo>
                  <a:pt x="6711525" y="2648153"/>
                </a:lnTo>
                <a:lnTo>
                  <a:pt x="6724578" y="2604851"/>
                </a:lnTo>
                <a:lnTo>
                  <a:pt x="6736656" y="2561172"/>
                </a:lnTo>
                <a:lnTo>
                  <a:pt x="6747748" y="2517127"/>
                </a:lnTo>
                <a:lnTo>
                  <a:pt x="6757840" y="2472728"/>
                </a:lnTo>
                <a:lnTo>
                  <a:pt x="6766922" y="2427987"/>
                </a:lnTo>
                <a:lnTo>
                  <a:pt x="6774980" y="2382915"/>
                </a:lnTo>
                <a:lnTo>
                  <a:pt x="6782003" y="2337523"/>
                </a:lnTo>
                <a:lnTo>
                  <a:pt x="6787979" y="2291823"/>
                </a:lnTo>
                <a:lnTo>
                  <a:pt x="6792896" y="2245827"/>
                </a:lnTo>
                <a:lnTo>
                  <a:pt x="6796741" y="2199547"/>
                </a:lnTo>
                <a:lnTo>
                  <a:pt x="6799502" y="2152994"/>
                </a:lnTo>
                <a:lnTo>
                  <a:pt x="6801168" y="2106179"/>
                </a:lnTo>
                <a:lnTo>
                  <a:pt x="6801726" y="2059114"/>
                </a:lnTo>
                <a:lnTo>
                  <a:pt x="6801168" y="2011998"/>
                </a:lnTo>
                <a:lnTo>
                  <a:pt x="6799502" y="1965184"/>
                </a:lnTo>
                <a:lnTo>
                  <a:pt x="6796741" y="1918630"/>
                </a:lnTo>
                <a:lnTo>
                  <a:pt x="6792896" y="1872350"/>
                </a:lnTo>
                <a:lnTo>
                  <a:pt x="6787979" y="1826354"/>
                </a:lnTo>
                <a:lnTo>
                  <a:pt x="6782003" y="1780654"/>
                </a:lnTo>
                <a:lnTo>
                  <a:pt x="6774980" y="1735262"/>
                </a:lnTo>
                <a:lnTo>
                  <a:pt x="6766922" y="1690190"/>
                </a:lnTo>
                <a:lnTo>
                  <a:pt x="6757840" y="1645448"/>
                </a:lnTo>
                <a:lnTo>
                  <a:pt x="6747748" y="1601049"/>
                </a:lnTo>
                <a:lnTo>
                  <a:pt x="6736656" y="1557004"/>
                </a:lnTo>
                <a:lnTo>
                  <a:pt x="6724578" y="1513325"/>
                </a:lnTo>
                <a:lnTo>
                  <a:pt x="6711525" y="1470023"/>
                </a:lnTo>
                <a:lnTo>
                  <a:pt x="6697509" y="1427110"/>
                </a:lnTo>
                <a:lnTo>
                  <a:pt x="6682543" y="1384597"/>
                </a:lnTo>
                <a:lnTo>
                  <a:pt x="6666638" y="1342497"/>
                </a:lnTo>
                <a:lnTo>
                  <a:pt x="6649808" y="1300820"/>
                </a:lnTo>
                <a:lnTo>
                  <a:pt x="6632063" y="1259578"/>
                </a:lnTo>
                <a:lnTo>
                  <a:pt x="6613415" y="1218783"/>
                </a:lnTo>
                <a:lnTo>
                  <a:pt x="6593878" y="1178447"/>
                </a:lnTo>
                <a:lnTo>
                  <a:pt x="6573463" y="1138581"/>
                </a:lnTo>
                <a:lnTo>
                  <a:pt x="6552182" y="1099196"/>
                </a:lnTo>
                <a:lnTo>
                  <a:pt x="6530047" y="1060304"/>
                </a:lnTo>
                <a:lnTo>
                  <a:pt x="6507071" y="1021917"/>
                </a:lnTo>
                <a:lnTo>
                  <a:pt x="6483265" y="984046"/>
                </a:lnTo>
                <a:lnTo>
                  <a:pt x="6458641" y="946703"/>
                </a:lnTo>
                <a:lnTo>
                  <a:pt x="6433213" y="909900"/>
                </a:lnTo>
                <a:lnTo>
                  <a:pt x="6406991" y="873648"/>
                </a:lnTo>
                <a:lnTo>
                  <a:pt x="6379988" y="837958"/>
                </a:lnTo>
                <a:lnTo>
                  <a:pt x="6352216" y="802843"/>
                </a:lnTo>
                <a:lnTo>
                  <a:pt x="6323687" y="768313"/>
                </a:lnTo>
                <a:lnTo>
                  <a:pt x="6294413" y="734381"/>
                </a:lnTo>
                <a:lnTo>
                  <a:pt x="6264406" y="701058"/>
                </a:lnTo>
                <a:lnTo>
                  <a:pt x="6233679" y="668356"/>
                </a:lnTo>
                <a:lnTo>
                  <a:pt x="6202243" y="636286"/>
                </a:lnTo>
                <a:lnTo>
                  <a:pt x="6170110" y="604859"/>
                </a:lnTo>
                <a:lnTo>
                  <a:pt x="6137294" y="574088"/>
                </a:lnTo>
                <a:lnTo>
                  <a:pt x="6103805" y="543984"/>
                </a:lnTo>
                <a:lnTo>
                  <a:pt x="6069656" y="514558"/>
                </a:lnTo>
                <a:lnTo>
                  <a:pt x="6034858" y="485823"/>
                </a:lnTo>
                <a:lnTo>
                  <a:pt x="5999425" y="457789"/>
                </a:lnTo>
                <a:lnTo>
                  <a:pt x="5963368" y="430468"/>
                </a:lnTo>
                <a:lnTo>
                  <a:pt x="5926699" y="403873"/>
                </a:lnTo>
                <a:lnTo>
                  <a:pt x="5889431" y="378014"/>
                </a:lnTo>
                <a:lnTo>
                  <a:pt x="5851575" y="352903"/>
                </a:lnTo>
                <a:lnTo>
                  <a:pt x="5813143" y="328551"/>
                </a:lnTo>
                <a:lnTo>
                  <a:pt x="5774148" y="304971"/>
                </a:lnTo>
                <a:lnTo>
                  <a:pt x="5734602" y="282173"/>
                </a:lnTo>
                <a:lnTo>
                  <a:pt x="5694517" y="260170"/>
                </a:lnTo>
                <a:lnTo>
                  <a:pt x="5653904" y="238973"/>
                </a:lnTo>
                <a:lnTo>
                  <a:pt x="5612777" y="218594"/>
                </a:lnTo>
                <a:lnTo>
                  <a:pt x="5571147" y="199043"/>
                </a:lnTo>
                <a:lnTo>
                  <a:pt x="5529025" y="180333"/>
                </a:lnTo>
                <a:lnTo>
                  <a:pt x="5486426" y="162476"/>
                </a:lnTo>
                <a:lnTo>
                  <a:pt x="5443359" y="145483"/>
                </a:lnTo>
                <a:lnTo>
                  <a:pt x="5399838" y="129365"/>
                </a:lnTo>
                <a:lnTo>
                  <a:pt x="5355875" y="114134"/>
                </a:lnTo>
                <a:lnTo>
                  <a:pt x="5311482" y="99802"/>
                </a:lnTo>
                <a:lnTo>
                  <a:pt x="5266670" y="86380"/>
                </a:lnTo>
                <a:lnTo>
                  <a:pt x="5221452" y="73880"/>
                </a:lnTo>
                <a:lnTo>
                  <a:pt x="5175840" y="62313"/>
                </a:lnTo>
                <a:lnTo>
                  <a:pt x="5129846" y="51691"/>
                </a:lnTo>
                <a:lnTo>
                  <a:pt x="5083483" y="42026"/>
                </a:lnTo>
                <a:lnTo>
                  <a:pt x="5036761" y="33330"/>
                </a:lnTo>
                <a:lnTo>
                  <a:pt x="4989694" y="25612"/>
                </a:lnTo>
                <a:lnTo>
                  <a:pt x="4942294" y="18887"/>
                </a:lnTo>
                <a:lnTo>
                  <a:pt x="4894572" y="13164"/>
                </a:lnTo>
                <a:lnTo>
                  <a:pt x="4846541" y="8456"/>
                </a:lnTo>
                <a:lnTo>
                  <a:pt x="4798212" y="4773"/>
                </a:lnTo>
                <a:lnTo>
                  <a:pt x="4749599" y="2129"/>
                </a:lnTo>
                <a:lnTo>
                  <a:pt x="4700712" y="534"/>
                </a:lnTo>
                <a:lnTo>
                  <a:pt x="46515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11FB4279-8ECA-905C-E5F0-BDAA9C002839}"/>
              </a:ext>
            </a:extLst>
          </p:cNvPr>
          <p:cNvSpPr/>
          <p:nvPr/>
        </p:nvSpPr>
        <p:spPr>
          <a:xfrm>
            <a:off x="825681" y="595801"/>
            <a:ext cx="2182495" cy="1522730"/>
          </a:xfrm>
          <a:custGeom>
            <a:avLst/>
            <a:gdLst/>
            <a:ahLst/>
            <a:cxnLst/>
            <a:rect l="l" t="t" r="r" b="b"/>
            <a:pathLst>
              <a:path w="2182495" h="1522730">
                <a:moveTo>
                  <a:pt x="1447020" y="0"/>
                </a:moveTo>
                <a:lnTo>
                  <a:pt x="816478" y="0"/>
                </a:lnTo>
                <a:lnTo>
                  <a:pt x="768312" y="1571"/>
                </a:lnTo>
                <a:lnTo>
                  <a:pt x="720952" y="6221"/>
                </a:lnTo>
                <a:lnTo>
                  <a:pt x="674495" y="13851"/>
                </a:lnTo>
                <a:lnTo>
                  <a:pt x="629040" y="24360"/>
                </a:lnTo>
                <a:lnTo>
                  <a:pt x="584687" y="37651"/>
                </a:lnTo>
                <a:lnTo>
                  <a:pt x="541533" y="53625"/>
                </a:lnTo>
                <a:lnTo>
                  <a:pt x="499679" y="72183"/>
                </a:lnTo>
                <a:lnTo>
                  <a:pt x="459223" y="93225"/>
                </a:lnTo>
                <a:lnTo>
                  <a:pt x="420263" y="116654"/>
                </a:lnTo>
                <a:lnTo>
                  <a:pt x="382898" y="142370"/>
                </a:lnTo>
                <a:lnTo>
                  <a:pt x="347228" y="170275"/>
                </a:lnTo>
                <a:lnTo>
                  <a:pt x="313351" y="200269"/>
                </a:lnTo>
                <a:lnTo>
                  <a:pt x="281366" y="232254"/>
                </a:lnTo>
                <a:lnTo>
                  <a:pt x="251372" y="266131"/>
                </a:lnTo>
                <a:lnTo>
                  <a:pt x="223467" y="301801"/>
                </a:lnTo>
                <a:lnTo>
                  <a:pt x="197751" y="339165"/>
                </a:lnTo>
                <a:lnTo>
                  <a:pt x="174323" y="378125"/>
                </a:lnTo>
                <a:lnTo>
                  <a:pt x="153280" y="418582"/>
                </a:lnTo>
                <a:lnTo>
                  <a:pt x="134722" y="460436"/>
                </a:lnTo>
                <a:lnTo>
                  <a:pt x="118749" y="503589"/>
                </a:lnTo>
                <a:lnTo>
                  <a:pt x="105458" y="547943"/>
                </a:lnTo>
                <a:lnTo>
                  <a:pt x="94948" y="593397"/>
                </a:lnTo>
                <a:lnTo>
                  <a:pt x="87319" y="639854"/>
                </a:lnTo>
                <a:lnTo>
                  <a:pt x="82669" y="687215"/>
                </a:lnTo>
                <a:lnTo>
                  <a:pt x="81097" y="735380"/>
                </a:lnTo>
                <a:lnTo>
                  <a:pt x="83087" y="789565"/>
                </a:lnTo>
                <a:lnTo>
                  <a:pt x="88965" y="842700"/>
                </a:lnTo>
                <a:lnTo>
                  <a:pt x="98588" y="894657"/>
                </a:lnTo>
                <a:lnTo>
                  <a:pt x="111814" y="945296"/>
                </a:lnTo>
                <a:lnTo>
                  <a:pt x="128504" y="994475"/>
                </a:lnTo>
                <a:lnTo>
                  <a:pt x="148514" y="1042054"/>
                </a:lnTo>
                <a:lnTo>
                  <a:pt x="171704" y="1087892"/>
                </a:lnTo>
                <a:lnTo>
                  <a:pt x="197933" y="1131849"/>
                </a:lnTo>
                <a:lnTo>
                  <a:pt x="227058" y="1173784"/>
                </a:lnTo>
                <a:lnTo>
                  <a:pt x="25192" y="1375663"/>
                </a:lnTo>
                <a:lnTo>
                  <a:pt x="6297" y="1404131"/>
                </a:lnTo>
                <a:lnTo>
                  <a:pt x="0" y="1436517"/>
                </a:lnTo>
                <a:lnTo>
                  <a:pt x="6302" y="1468906"/>
                </a:lnTo>
                <a:lnTo>
                  <a:pt x="38705" y="1508400"/>
                </a:lnTo>
                <a:lnTo>
                  <a:pt x="86063" y="1522577"/>
                </a:lnTo>
                <a:lnTo>
                  <a:pt x="102505" y="1521001"/>
                </a:lnTo>
                <a:lnTo>
                  <a:pt x="118456" y="1516273"/>
                </a:lnTo>
                <a:lnTo>
                  <a:pt x="133427" y="1508395"/>
                </a:lnTo>
                <a:lnTo>
                  <a:pt x="146934" y="1497368"/>
                </a:lnTo>
                <a:lnTo>
                  <a:pt x="345422" y="1298854"/>
                </a:lnTo>
                <a:lnTo>
                  <a:pt x="384848" y="1329702"/>
                </a:lnTo>
                <a:lnTo>
                  <a:pt x="426334" y="1357874"/>
                </a:lnTo>
                <a:lnTo>
                  <a:pt x="469748" y="1383236"/>
                </a:lnTo>
                <a:lnTo>
                  <a:pt x="514957" y="1405653"/>
                </a:lnTo>
                <a:lnTo>
                  <a:pt x="561828" y="1424990"/>
                </a:lnTo>
                <a:lnTo>
                  <a:pt x="610230" y="1441114"/>
                </a:lnTo>
                <a:lnTo>
                  <a:pt x="660028" y="1453888"/>
                </a:lnTo>
                <a:lnTo>
                  <a:pt x="711090" y="1463179"/>
                </a:lnTo>
                <a:lnTo>
                  <a:pt x="763284" y="1468853"/>
                </a:lnTo>
                <a:lnTo>
                  <a:pt x="816478" y="1470774"/>
                </a:lnTo>
                <a:lnTo>
                  <a:pt x="1447020" y="1470774"/>
                </a:lnTo>
                <a:lnTo>
                  <a:pt x="1495187" y="1469202"/>
                </a:lnTo>
                <a:lnTo>
                  <a:pt x="1542549" y="1464552"/>
                </a:lnTo>
                <a:lnTo>
                  <a:pt x="1589008" y="1456923"/>
                </a:lnTo>
                <a:lnTo>
                  <a:pt x="1634464" y="1446413"/>
                </a:lnTo>
                <a:lnTo>
                  <a:pt x="1678819" y="1433122"/>
                </a:lnTo>
                <a:lnTo>
                  <a:pt x="1721973" y="1417148"/>
                </a:lnTo>
                <a:lnTo>
                  <a:pt x="1763829" y="1398591"/>
                </a:lnTo>
                <a:lnTo>
                  <a:pt x="1804287" y="1377548"/>
                </a:lnTo>
                <a:lnTo>
                  <a:pt x="1843248" y="1354119"/>
                </a:lnTo>
                <a:lnTo>
                  <a:pt x="1880614" y="1328403"/>
                </a:lnTo>
                <a:lnTo>
                  <a:pt x="1916285" y="1300499"/>
                </a:lnTo>
                <a:lnTo>
                  <a:pt x="1950163" y="1270505"/>
                </a:lnTo>
                <a:lnTo>
                  <a:pt x="1982150" y="1238520"/>
                </a:lnTo>
                <a:lnTo>
                  <a:pt x="2012145" y="1204643"/>
                </a:lnTo>
                <a:lnTo>
                  <a:pt x="2040050" y="1168972"/>
                </a:lnTo>
                <a:lnTo>
                  <a:pt x="2065768" y="1131608"/>
                </a:lnTo>
                <a:lnTo>
                  <a:pt x="2089197" y="1092648"/>
                </a:lnTo>
                <a:lnTo>
                  <a:pt x="2110240" y="1052192"/>
                </a:lnTo>
                <a:lnTo>
                  <a:pt x="2128799" y="1010337"/>
                </a:lnTo>
                <a:lnTo>
                  <a:pt x="2144773" y="967184"/>
                </a:lnTo>
                <a:lnTo>
                  <a:pt x="2158065" y="922831"/>
                </a:lnTo>
                <a:lnTo>
                  <a:pt x="2168575" y="877376"/>
                </a:lnTo>
                <a:lnTo>
                  <a:pt x="2176204" y="830919"/>
                </a:lnTo>
                <a:lnTo>
                  <a:pt x="2180854" y="783558"/>
                </a:lnTo>
                <a:lnTo>
                  <a:pt x="2182426" y="735393"/>
                </a:lnTo>
                <a:lnTo>
                  <a:pt x="2180854" y="687215"/>
                </a:lnTo>
                <a:lnTo>
                  <a:pt x="2176204" y="639854"/>
                </a:lnTo>
                <a:lnTo>
                  <a:pt x="2168575" y="593397"/>
                </a:lnTo>
                <a:lnTo>
                  <a:pt x="2158065" y="547943"/>
                </a:lnTo>
                <a:lnTo>
                  <a:pt x="2144773" y="503589"/>
                </a:lnTo>
                <a:lnTo>
                  <a:pt x="2128799" y="460436"/>
                </a:lnTo>
                <a:lnTo>
                  <a:pt x="2110240" y="418582"/>
                </a:lnTo>
                <a:lnTo>
                  <a:pt x="2089197" y="378125"/>
                </a:lnTo>
                <a:lnTo>
                  <a:pt x="2065768" y="339165"/>
                </a:lnTo>
                <a:lnTo>
                  <a:pt x="2040050" y="301801"/>
                </a:lnTo>
                <a:lnTo>
                  <a:pt x="2012145" y="266131"/>
                </a:lnTo>
                <a:lnTo>
                  <a:pt x="1982150" y="232254"/>
                </a:lnTo>
                <a:lnTo>
                  <a:pt x="1950163" y="200269"/>
                </a:lnTo>
                <a:lnTo>
                  <a:pt x="1916285" y="170275"/>
                </a:lnTo>
                <a:lnTo>
                  <a:pt x="1880614" y="142370"/>
                </a:lnTo>
                <a:lnTo>
                  <a:pt x="1843248" y="116654"/>
                </a:lnTo>
                <a:lnTo>
                  <a:pt x="1804287" y="93225"/>
                </a:lnTo>
                <a:lnTo>
                  <a:pt x="1763829" y="72183"/>
                </a:lnTo>
                <a:lnTo>
                  <a:pt x="1721973" y="53625"/>
                </a:lnTo>
                <a:lnTo>
                  <a:pt x="1678819" y="37651"/>
                </a:lnTo>
                <a:lnTo>
                  <a:pt x="1634464" y="24360"/>
                </a:lnTo>
                <a:lnTo>
                  <a:pt x="1589008" y="13851"/>
                </a:lnTo>
                <a:lnTo>
                  <a:pt x="1542549" y="6221"/>
                </a:lnTo>
                <a:lnTo>
                  <a:pt x="1495187" y="1571"/>
                </a:lnTo>
                <a:lnTo>
                  <a:pt x="1447020" y="0"/>
                </a:lnTo>
                <a:close/>
              </a:path>
            </a:pathLst>
          </a:custGeom>
          <a:solidFill>
            <a:srgbClr val="7A2D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8104BC10-AED9-74B3-4114-3FD4A2D961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6110" y="860487"/>
            <a:ext cx="1287780" cy="92075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10489" marR="5080" indent="-98425">
              <a:lnSpc>
                <a:spcPts val="3340"/>
              </a:lnSpc>
              <a:spcBef>
                <a:spcPts val="520"/>
              </a:spcBef>
            </a:pPr>
            <a:r>
              <a:rPr spc="-80" dirty="0">
                <a:solidFill>
                  <a:schemeClr val="bg1"/>
                </a:solidFill>
              </a:rPr>
              <a:t>Gwaith </a:t>
            </a:r>
            <a:r>
              <a:rPr spc="-10" dirty="0">
                <a:solidFill>
                  <a:schemeClr val="bg1"/>
                </a:solidFill>
              </a:rPr>
              <a:t>trafod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C2602AA5-D88B-4734-D899-119BF90616F0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A2F841-7F91-729D-8A49-7EE3F69716F6}"/>
              </a:ext>
            </a:extLst>
          </p:cNvPr>
          <p:cNvSpPr txBox="1"/>
          <p:nvPr/>
        </p:nvSpPr>
        <p:spPr>
          <a:xfrm>
            <a:off x="2568053" y="1510830"/>
            <a:ext cx="5080570" cy="3066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3400" kern="100" dirty="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Faint o </a:t>
            </a:r>
            <a:r>
              <a:rPr lang="en-GB" sz="3400" kern="100" dirty="0" err="1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gyfle</a:t>
            </a:r>
            <a:r>
              <a:rPr lang="en-GB" sz="3400" kern="100" dirty="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3400" kern="100" dirty="0" err="1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wyt</a:t>
            </a:r>
            <a:r>
              <a:rPr lang="en-GB" sz="3400" kern="100" dirty="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3400" kern="100" dirty="0" err="1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ti’n</a:t>
            </a:r>
            <a:r>
              <a:rPr lang="en-GB" sz="3400" kern="100" dirty="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br>
              <a:rPr lang="en-GB" sz="3400" kern="100" dirty="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3400" kern="100" dirty="0" err="1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ei</a:t>
            </a:r>
            <a:r>
              <a:rPr lang="en-GB" sz="3400" kern="100" dirty="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3400" kern="100" dirty="0" err="1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gael</a:t>
            </a:r>
            <a:r>
              <a:rPr lang="en-GB" sz="3400" kern="100" dirty="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 </a:t>
            </a:r>
            <a:r>
              <a:rPr lang="en-GB" sz="3400" b="1" kern="100" dirty="0" err="1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ddefnyddio’r</a:t>
            </a:r>
            <a:r>
              <a:rPr lang="en-GB" sz="3400" b="1" kern="100" dirty="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Gymraeg bob </a:t>
            </a:r>
            <a:r>
              <a:rPr lang="en-GB" sz="3400" b="1" kern="100" dirty="0" err="1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dydd</a:t>
            </a:r>
            <a:r>
              <a:rPr lang="en-GB" sz="3400" kern="100" dirty="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? Oes </a:t>
            </a:r>
            <a:r>
              <a:rPr lang="en-GB" sz="3400" b="1" kern="100" dirty="0" err="1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digon</a:t>
            </a:r>
            <a:r>
              <a:rPr lang="en-GB" sz="3400" kern="100" dirty="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/ </a:t>
            </a:r>
            <a:r>
              <a:rPr lang="en-GB" sz="3400" b="1" kern="100" dirty="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dim </a:t>
            </a:r>
            <a:r>
              <a:rPr lang="en-GB" sz="3400" b="1" kern="100" dirty="0" err="1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digon</a:t>
            </a:r>
            <a:r>
              <a:rPr lang="en-GB" sz="3400" b="1" kern="100" dirty="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3400" kern="100" dirty="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</a:t>
            </a:r>
            <a:r>
              <a:rPr lang="en-GB" sz="3400" b="1" kern="100" dirty="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3400" kern="100" dirty="0" err="1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gyfle</a:t>
            </a:r>
            <a:r>
              <a:rPr lang="en-GB" sz="3400" kern="100" dirty="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n-GB" sz="3400" kern="100" dirty="0" err="1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yn</a:t>
            </a:r>
            <a:r>
              <a:rPr lang="en-GB" sz="3400" kern="100" dirty="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3400" kern="100" dirty="0" err="1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dy</a:t>
            </a:r>
            <a:r>
              <a:rPr lang="en-GB" sz="3400" kern="100" dirty="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3400" kern="100" dirty="0" err="1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farn</a:t>
            </a:r>
            <a:r>
              <a:rPr lang="en-GB" sz="3400" kern="100" dirty="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di?</a:t>
            </a:r>
            <a:endParaRPr lang="en-GB" sz="3400" kern="100" dirty="0">
              <a:solidFill>
                <a:srgbClr val="7A2C2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90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139B718A-5407-6125-0A85-50458C7A3617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AE4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172AFD4-7FA9-24E6-FD8D-71BBB60B0504}"/>
              </a:ext>
            </a:extLst>
          </p:cNvPr>
          <p:cNvSpPr/>
          <p:nvPr/>
        </p:nvSpPr>
        <p:spPr>
          <a:xfrm>
            <a:off x="4296549" y="3073412"/>
            <a:ext cx="5863590" cy="2641600"/>
          </a:xfrm>
          <a:custGeom>
            <a:avLst/>
            <a:gdLst/>
            <a:ahLst/>
            <a:cxnLst/>
            <a:rect l="l" t="t" r="r" b="b"/>
            <a:pathLst>
              <a:path w="5863590" h="2641600">
                <a:moveTo>
                  <a:pt x="5544921" y="1868754"/>
                </a:moveTo>
                <a:lnTo>
                  <a:pt x="5510225" y="1834896"/>
                </a:lnTo>
                <a:lnTo>
                  <a:pt x="5474919" y="1801660"/>
                </a:lnTo>
                <a:lnTo>
                  <a:pt x="5439029" y="1769046"/>
                </a:lnTo>
                <a:lnTo>
                  <a:pt x="5402567" y="1737067"/>
                </a:lnTo>
                <a:lnTo>
                  <a:pt x="5365534" y="1705724"/>
                </a:lnTo>
                <a:lnTo>
                  <a:pt x="5327942" y="1675028"/>
                </a:lnTo>
                <a:lnTo>
                  <a:pt x="5289804" y="1644992"/>
                </a:lnTo>
                <a:lnTo>
                  <a:pt x="5251107" y="1615630"/>
                </a:lnTo>
                <a:lnTo>
                  <a:pt x="5211889" y="1586928"/>
                </a:lnTo>
                <a:lnTo>
                  <a:pt x="5172151" y="1558925"/>
                </a:lnTo>
                <a:lnTo>
                  <a:pt x="5131892" y="1531620"/>
                </a:lnTo>
                <a:lnTo>
                  <a:pt x="5091112" y="1505000"/>
                </a:lnTo>
                <a:lnTo>
                  <a:pt x="5049850" y="1479105"/>
                </a:lnTo>
                <a:lnTo>
                  <a:pt x="5008092" y="1453934"/>
                </a:lnTo>
                <a:lnTo>
                  <a:pt x="4965852" y="1429473"/>
                </a:lnTo>
                <a:lnTo>
                  <a:pt x="4923142" y="1405763"/>
                </a:lnTo>
                <a:lnTo>
                  <a:pt x="4879962" y="1382801"/>
                </a:lnTo>
                <a:lnTo>
                  <a:pt x="4836338" y="1360589"/>
                </a:lnTo>
                <a:lnTo>
                  <a:pt x="4792256" y="1339138"/>
                </a:lnTo>
                <a:lnTo>
                  <a:pt x="4747742" y="1318463"/>
                </a:lnTo>
                <a:lnTo>
                  <a:pt x="4702797" y="1298575"/>
                </a:lnTo>
                <a:lnTo>
                  <a:pt x="4657433" y="1279461"/>
                </a:lnTo>
                <a:lnTo>
                  <a:pt x="4611649" y="1261160"/>
                </a:lnTo>
                <a:lnTo>
                  <a:pt x="4565472" y="1243660"/>
                </a:lnTo>
                <a:lnTo>
                  <a:pt x="4518901" y="1226985"/>
                </a:lnTo>
                <a:lnTo>
                  <a:pt x="4471936" y="1211122"/>
                </a:lnTo>
                <a:lnTo>
                  <a:pt x="4424604" y="1196098"/>
                </a:lnTo>
                <a:lnTo>
                  <a:pt x="4376890" y="1181925"/>
                </a:lnTo>
                <a:lnTo>
                  <a:pt x="4328833" y="1168590"/>
                </a:lnTo>
                <a:lnTo>
                  <a:pt x="4280420" y="1156119"/>
                </a:lnTo>
                <a:lnTo>
                  <a:pt x="4231652" y="1144524"/>
                </a:lnTo>
                <a:lnTo>
                  <a:pt x="4182567" y="1133805"/>
                </a:lnTo>
                <a:lnTo>
                  <a:pt x="4133151" y="1123962"/>
                </a:lnTo>
                <a:lnTo>
                  <a:pt x="4083418" y="1115021"/>
                </a:lnTo>
                <a:lnTo>
                  <a:pt x="4033380" y="1106982"/>
                </a:lnTo>
                <a:lnTo>
                  <a:pt x="3983050" y="1099870"/>
                </a:lnTo>
                <a:lnTo>
                  <a:pt x="3932415" y="1093660"/>
                </a:lnTo>
                <a:lnTo>
                  <a:pt x="3881513" y="1088390"/>
                </a:lnTo>
                <a:lnTo>
                  <a:pt x="3830332" y="1084059"/>
                </a:lnTo>
                <a:lnTo>
                  <a:pt x="3778885" y="1080668"/>
                </a:lnTo>
                <a:lnTo>
                  <a:pt x="3727183" y="1078242"/>
                </a:lnTo>
                <a:lnTo>
                  <a:pt x="3675240" y="1076782"/>
                </a:lnTo>
                <a:lnTo>
                  <a:pt x="3623056" y="1076286"/>
                </a:lnTo>
                <a:lnTo>
                  <a:pt x="3574580" y="1076706"/>
                </a:lnTo>
                <a:lnTo>
                  <a:pt x="3526294" y="1077976"/>
                </a:lnTo>
                <a:lnTo>
                  <a:pt x="3478225" y="1080071"/>
                </a:lnTo>
                <a:lnTo>
                  <a:pt x="3430384" y="1082992"/>
                </a:lnTo>
                <a:lnTo>
                  <a:pt x="3382759" y="1086739"/>
                </a:lnTo>
                <a:lnTo>
                  <a:pt x="3335375" y="1091285"/>
                </a:lnTo>
                <a:lnTo>
                  <a:pt x="3288220" y="1096645"/>
                </a:lnTo>
                <a:lnTo>
                  <a:pt x="3241319" y="1102804"/>
                </a:lnTo>
                <a:lnTo>
                  <a:pt x="3194659" y="1109751"/>
                </a:lnTo>
                <a:lnTo>
                  <a:pt x="3148279" y="1117485"/>
                </a:lnTo>
                <a:lnTo>
                  <a:pt x="3102152" y="1126007"/>
                </a:lnTo>
                <a:lnTo>
                  <a:pt x="3056305" y="1135278"/>
                </a:lnTo>
                <a:lnTo>
                  <a:pt x="3010738" y="1145324"/>
                </a:lnTo>
                <a:lnTo>
                  <a:pt x="2965462" y="1156131"/>
                </a:lnTo>
                <a:lnTo>
                  <a:pt x="2920479" y="1167688"/>
                </a:lnTo>
                <a:lnTo>
                  <a:pt x="2875800" y="1179982"/>
                </a:lnTo>
                <a:lnTo>
                  <a:pt x="2831427" y="1193012"/>
                </a:lnTo>
                <a:lnTo>
                  <a:pt x="2787370" y="1206766"/>
                </a:lnTo>
                <a:lnTo>
                  <a:pt x="2743644" y="1221244"/>
                </a:lnTo>
                <a:lnTo>
                  <a:pt x="2700236" y="1236433"/>
                </a:lnTo>
                <a:lnTo>
                  <a:pt x="2657170" y="1252347"/>
                </a:lnTo>
                <a:lnTo>
                  <a:pt x="2614460" y="1268945"/>
                </a:lnTo>
                <a:lnTo>
                  <a:pt x="2572093" y="1286243"/>
                </a:lnTo>
                <a:lnTo>
                  <a:pt x="2530081" y="1304226"/>
                </a:lnTo>
                <a:lnTo>
                  <a:pt x="2488438" y="1322882"/>
                </a:lnTo>
                <a:lnTo>
                  <a:pt x="2447163" y="1342224"/>
                </a:lnTo>
                <a:lnTo>
                  <a:pt x="2406269" y="1362227"/>
                </a:lnTo>
                <a:lnTo>
                  <a:pt x="2365768" y="1382877"/>
                </a:lnTo>
                <a:lnTo>
                  <a:pt x="2325649" y="1404188"/>
                </a:lnTo>
                <a:lnTo>
                  <a:pt x="2285936" y="1426146"/>
                </a:lnTo>
                <a:lnTo>
                  <a:pt x="2246630" y="1448739"/>
                </a:lnTo>
                <a:lnTo>
                  <a:pt x="2207742" y="1471968"/>
                </a:lnTo>
                <a:lnTo>
                  <a:pt x="2169274" y="1495818"/>
                </a:lnTo>
                <a:lnTo>
                  <a:pt x="2131237" y="1520278"/>
                </a:lnTo>
                <a:lnTo>
                  <a:pt x="2093620" y="1545348"/>
                </a:lnTo>
                <a:lnTo>
                  <a:pt x="2056460" y="1571028"/>
                </a:lnTo>
                <a:lnTo>
                  <a:pt x="2019744" y="1597304"/>
                </a:lnTo>
                <a:lnTo>
                  <a:pt x="1983486" y="1624164"/>
                </a:lnTo>
                <a:lnTo>
                  <a:pt x="1947684" y="1651609"/>
                </a:lnTo>
                <a:lnTo>
                  <a:pt x="1912366" y="1679625"/>
                </a:lnTo>
                <a:lnTo>
                  <a:pt x="1877517" y="1708213"/>
                </a:lnTo>
                <a:lnTo>
                  <a:pt x="1843151" y="1737360"/>
                </a:lnTo>
                <a:lnTo>
                  <a:pt x="1809267" y="1767065"/>
                </a:lnTo>
                <a:lnTo>
                  <a:pt x="1775891" y="1797304"/>
                </a:lnTo>
                <a:lnTo>
                  <a:pt x="1743024" y="1828101"/>
                </a:lnTo>
                <a:lnTo>
                  <a:pt x="1710664" y="1859419"/>
                </a:lnTo>
                <a:lnTo>
                  <a:pt x="1678825" y="1891258"/>
                </a:lnTo>
                <a:lnTo>
                  <a:pt x="1647507" y="1923630"/>
                </a:lnTo>
                <a:lnTo>
                  <a:pt x="1616722" y="1956498"/>
                </a:lnTo>
                <a:lnTo>
                  <a:pt x="1586484" y="1989886"/>
                </a:lnTo>
                <a:lnTo>
                  <a:pt x="1556791" y="2023770"/>
                </a:lnTo>
                <a:lnTo>
                  <a:pt x="1527644" y="2058136"/>
                </a:lnTo>
                <a:lnTo>
                  <a:pt x="1499069" y="2092998"/>
                </a:lnTo>
                <a:lnTo>
                  <a:pt x="1471053" y="2128329"/>
                </a:lnTo>
                <a:lnTo>
                  <a:pt x="1443609" y="2164130"/>
                </a:lnTo>
                <a:lnTo>
                  <a:pt x="1416761" y="2200389"/>
                </a:lnTo>
                <a:lnTo>
                  <a:pt x="1390484" y="2237117"/>
                </a:lnTo>
                <a:lnTo>
                  <a:pt x="1364818" y="2274278"/>
                </a:lnTo>
                <a:lnTo>
                  <a:pt x="1339748" y="2311895"/>
                </a:lnTo>
                <a:lnTo>
                  <a:pt x="1315288" y="2349944"/>
                </a:lnTo>
                <a:lnTo>
                  <a:pt x="1291450" y="2388412"/>
                </a:lnTo>
                <a:lnTo>
                  <a:pt x="1268222" y="2427313"/>
                </a:lnTo>
                <a:lnTo>
                  <a:pt x="1245641" y="2466619"/>
                </a:lnTo>
                <a:lnTo>
                  <a:pt x="1223683" y="2506345"/>
                </a:lnTo>
                <a:lnTo>
                  <a:pt x="1202385" y="2546464"/>
                </a:lnTo>
                <a:lnTo>
                  <a:pt x="1181722" y="2586964"/>
                </a:lnTo>
                <a:lnTo>
                  <a:pt x="1161732" y="2627871"/>
                </a:lnTo>
                <a:lnTo>
                  <a:pt x="1155306" y="2641587"/>
                </a:lnTo>
                <a:lnTo>
                  <a:pt x="1559102" y="2641587"/>
                </a:lnTo>
                <a:lnTo>
                  <a:pt x="1578063" y="2608503"/>
                </a:lnTo>
                <a:lnTo>
                  <a:pt x="1601254" y="2569756"/>
                </a:lnTo>
                <a:lnTo>
                  <a:pt x="1625155" y="2531491"/>
                </a:lnTo>
                <a:lnTo>
                  <a:pt x="1649768" y="2493721"/>
                </a:lnTo>
                <a:lnTo>
                  <a:pt x="1675066" y="2456446"/>
                </a:lnTo>
                <a:lnTo>
                  <a:pt x="1701063" y="2419693"/>
                </a:lnTo>
                <a:lnTo>
                  <a:pt x="1727720" y="2383459"/>
                </a:lnTo>
                <a:lnTo>
                  <a:pt x="1755051" y="2347747"/>
                </a:lnTo>
                <a:lnTo>
                  <a:pt x="1783041" y="2312568"/>
                </a:lnTo>
                <a:lnTo>
                  <a:pt x="1811680" y="2277948"/>
                </a:lnTo>
                <a:lnTo>
                  <a:pt x="1840953" y="2243886"/>
                </a:lnTo>
                <a:lnTo>
                  <a:pt x="1870862" y="2210384"/>
                </a:lnTo>
                <a:lnTo>
                  <a:pt x="1901393" y="2177453"/>
                </a:lnTo>
                <a:lnTo>
                  <a:pt x="1932533" y="2145119"/>
                </a:lnTo>
                <a:lnTo>
                  <a:pt x="1964283" y="2113369"/>
                </a:lnTo>
                <a:lnTo>
                  <a:pt x="1996617" y="2082215"/>
                </a:lnTo>
                <a:lnTo>
                  <a:pt x="2029536" y="2051685"/>
                </a:lnTo>
                <a:lnTo>
                  <a:pt x="2063026" y="2021776"/>
                </a:lnTo>
                <a:lnTo>
                  <a:pt x="2097100" y="1992490"/>
                </a:lnTo>
                <a:lnTo>
                  <a:pt x="2131707" y="1963851"/>
                </a:lnTo>
                <a:lnTo>
                  <a:pt x="2166886" y="1935848"/>
                </a:lnTo>
                <a:lnTo>
                  <a:pt x="2202586" y="1908517"/>
                </a:lnTo>
                <a:lnTo>
                  <a:pt x="2238819" y="1881847"/>
                </a:lnTo>
                <a:lnTo>
                  <a:pt x="2275573" y="1855851"/>
                </a:lnTo>
                <a:lnTo>
                  <a:pt x="2312847" y="1830539"/>
                </a:lnTo>
                <a:lnTo>
                  <a:pt x="2350617" y="1805927"/>
                </a:lnTo>
                <a:lnTo>
                  <a:pt x="2388870" y="1782013"/>
                </a:lnTo>
                <a:lnTo>
                  <a:pt x="2427617" y="1758823"/>
                </a:lnTo>
                <a:lnTo>
                  <a:pt x="2466835" y="1736344"/>
                </a:lnTo>
                <a:lnTo>
                  <a:pt x="2506522" y="1714601"/>
                </a:lnTo>
                <a:lnTo>
                  <a:pt x="2546667" y="1693595"/>
                </a:lnTo>
                <a:lnTo>
                  <a:pt x="2587256" y="1673339"/>
                </a:lnTo>
                <a:lnTo>
                  <a:pt x="2628277" y="1653844"/>
                </a:lnTo>
                <a:lnTo>
                  <a:pt x="2669730" y="1635112"/>
                </a:lnTo>
                <a:lnTo>
                  <a:pt x="2711602" y="1617167"/>
                </a:lnTo>
                <a:lnTo>
                  <a:pt x="2753893" y="1599996"/>
                </a:lnTo>
                <a:lnTo>
                  <a:pt x="2796578" y="1583626"/>
                </a:lnTo>
                <a:lnTo>
                  <a:pt x="2839656" y="1568056"/>
                </a:lnTo>
                <a:lnTo>
                  <a:pt x="2883116" y="1553311"/>
                </a:lnTo>
                <a:lnTo>
                  <a:pt x="2926943" y="1539379"/>
                </a:lnTo>
                <a:lnTo>
                  <a:pt x="2971152" y="1526286"/>
                </a:lnTo>
                <a:lnTo>
                  <a:pt x="3015704" y="1514030"/>
                </a:lnTo>
                <a:lnTo>
                  <a:pt x="3060598" y="1502625"/>
                </a:lnTo>
                <a:lnTo>
                  <a:pt x="3105835" y="1492084"/>
                </a:lnTo>
                <a:lnTo>
                  <a:pt x="3151403" y="1482407"/>
                </a:lnTo>
                <a:lnTo>
                  <a:pt x="3197288" y="1473606"/>
                </a:lnTo>
                <a:lnTo>
                  <a:pt x="3243478" y="1465694"/>
                </a:lnTo>
                <a:lnTo>
                  <a:pt x="3289973" y="1458683"/>
                </a:lnTo>
                <a:lnTo>
                  <a:pt x="3336760" y="1452575"/>
                </a:lnTo>
                <a:lnTo>
                  <a:pt x="3383826" y="1447380"/>
                </a:lnTo>
                <a:lnTo>
                  <a:pt x="3431159" y="1443101"/>
                </a:lnTo>
                <a:lnTo>
                  <a:pt x="3478758" y="1439760"/>
                </a:lnTo>
                <a:lnTo>
                  <a:pt x="3526625" y="1437373"/>
                </a:lnTo>
                <a:lnTo>
                  <a:pt x="3574719" y="1435925"/>
                </a:lnTo>
                <a:lnTo>
                  <a:pt x="3623056" y="1435442"/>
                </a:lnTo>
                <a:lnTo>
                  <a:pt x="3675672" y="1436014"/>
                </a:lnTo>
                <a:lnTo>
                  <a:pt x="3728008" y="1437728"/>
                </a:lnTo>
                <a:lnTo>
                  <a:pt x="3780040" y="1440561"/>
                </a:lnTo>
                <a:lnTo>
                  <a:pt x="3831780" y="1444510"/>
                </a:lnTo>
                <a:lnTo>
                  <a:pt x="3883202" y="1449565"/>
                </a:lnTo>
                <a:lnTo>
                  <a:pt x="3934282" y="1455712"/>
                </a:lnTo>
                <a:lnTo>
                  <a:pt x="3985044" y="1462938"/>
                </a:lnTo>
                <a:lnTo>
                  <a:pt x="4035437" y="1471231"/>
                </a:lnTo>
                <a:lnTo>
                  <a:pt x="4085475" y="1480566"/>
                </a:lnTo>
                <a:lnTo>
                  <a:pt x="4135132" y="1490954"/>
                </a:lnTo>
                <a:lnTo>
                  <a:pt x="4184408" y="1502384"/>
                </a:lnTo>
                <a:lnTo>
                  <a:pt x="4233278" y="1514817"/>
                </a:lnTo>
                <a:lnTo>
                  <a:pt x="4281741" y="1528267"/>
                </a:lnTo>
                <a:lnTo>
                  <a:pt x="4329785" y="1542707"/>
                </a:lnTo>
                <a:lnTo>
                  <a:pt x="4377385" y="1558137"/>
                </a:lnTo>
                <a:lnTo>
                  <a:pt x="4424553" y="1574546"/>
                </a:lnTo>
                <a:lnTo>
                  <a:pt x="4471251" y="1591906"/>
                </a:lnTo>
                <a:lnTo>
                  <a:pt x="4517479" y="1610207"/>
                </a:lnTo>
                <a:lnTo>
                  <a:pt x="4563237" y="1629460"/>
                </a:lnTo>
                <a:lnTo>
                  <a:pt x="4608487" y="1649628"/>
                </a:lnTo>
                <a:lnTo>
                  <a:pt x="4653242" y="1670723"/>
                </a:lnTo>
                <a:lnTo>
                  <a:pt x="4697476" y="1692706"/>
                </a:lnTo>
                <a:lnTo>
                  <a:pt x="4741176" y="1715579"/>
                </a:lnTo>
                <a:lnTo>
                  <a:pt x="4784344" y="1739341"/>
                </a:lnTo>
                <a:lnTo>
                  <a:pt x="4826952" y="1763953"/>
                </a:lnTo>
                <a:lnTo>
                  <a:pt x="4869002" y="1789430"/>
                </a:lnTo>
                <a:lnTo>
                  <a:pt x="4910480" y="1815744"/>
                </a:lnTo>
                <a:lnTo>
                  <a:pt x="4951361" y="1842897"/>
                </a:lnTo>
                <a:lnTo>
                  <a:pt x="4991646" y="1870862"/>
                </a:lnTo>
                <a:lnTo>
                  <a:pt x="5031321" y="1899640"/>
                </a:lnTo>
                <a:lnTo>
                  <a:pt x="5070373" y="1929206"/>
                </a:lnTo>
                <a:lnTo>
                  <a:pt x="5108778" y="1959559"/>
                </a:lnTo>
                <a:lnTo>
                  <a:pt x="5146548" y="1990686"/>
                </a:lnTo>
                <a:lnTo>
                  <a:pt x="5183657" y="2022563"/>
                </a:lnTo>
                <a:lnTo>
                  <a:pt x="5220093" y="2055190"/>
                </a:lnTo>
                <a:lnTo>
                  <a:pt x="5255857" y="2088565"/>
                </a:lnTo>
                <a:lnTo>
                  <a:pt x="5290909" y="2122652"/>
                </a:lnTo>
                <a:lnTo>
                  <a:pt x="5544921" y="1868754"/>
                </a:lnTo>
                <a:close/>
              </a:path>
              <a:path w="5863590" h="2641600">
                <a:moveTo>
                  <a:pt x="5863450" y="736600"/>
                </a:moveTo>
                <a:lnTo>
                  <a:pt x="5784050" y="685800"/>
                </a:lnTo>
                <a:lnTo>
                  <a:pt x="5743841" y="647700"/>
                </a:lnTo>
                <a:lnTo>
                  <a:pt x="5621032" y="571500"/>
                </a:lnTo>
                <a:lnTo>
                  <a:pt x="5452364" y="469900"/>
                </a:lnTo>
                <a:lnTo>
                  <a:pt x="5409349" y="457200"/>
                </a:lnTo>
                <a:lnTo>
                  <a:pt x="5278336" y="381000"/>
                </a:lnTo>
                <a:lnTo>
                  <a:pt x="5234025" y="368300"/>
                </a:lnTo>
                <a:lnTo>
                  <a:pt x="5144478" y="317500"/>
                </a:lnTo>
                <a:lnTo>
                  <a:pt x="5099240" y="304800"/>
                </a:lnTo>
                <a:lnTo>
                  <a:pt x="5053698" y="279400"/>
                </a:lnTo>
                <a:lnTo>
                  <a:pt x="4961750" y="254000"/>
                </a:lnTo>
                <a:lnTo>
                  <a:pt x="4915344" y="228600"/>
                </a:lnTo>
                <a:lnTo>
                  <a:pt x="4821694" y="203200"/>
                </a:lnTo>
                <a:lnTo>
                  <a:pt x="4774450" y="177800"/>
                </a:lnTo>
                <a:lnTo>
                  <a:pt x="4436542" y="88900"/>
                </a:lnTo>
                <a:lnTo>
                  <a:pt x="4387291" y="88900"/>
                </a:lnTo>
                <a:lnTo>
                  <a:pt x="4238142" y="50800"/>
                </a:lnTo>
                <a:lnTo>
                  <a:pt x="4187990" y="50800"/>
                </a:lnTo>
                <a:lnTo>
                  <a:pt x="4137622" y="38100"/>
                </a:lnTo>
                <a:lnTo>
                  <a:pt x="4087037" y="38100"/>
                </a:lnTo>
                <a:lnTo>
                  <a:pt x="4036250" y="25400"/>
                </a:lnTo>
                <a:lnTo>
                  <a:pt x="3985260" y="25400"/>
                </a:lnTo>
                <a:lnTo>
                  <a:pt x="3934079" y="12700"/>
                </a:lnTo>
                <a:lnTo>
                  <a:pt x="3675367" y="12700"/>
                </a:lnTo>
                <a:lnTo>
                  <a:pt x="3623106" y="0"/>
                </a:lnTo>
                <a:lnTo>
                  <a:pt x="3574694" y="12700"/>
                </a:lnTo>
                <a:lnTo>
                  <a:pt x="3334893" y="12700"/>
                </a:lnTo>
                <a:lnTo>
                  <a:pt x="3287395" y="25400"/>
                </a:lnTo>
                <a:lnTo>
                  <a:pt x="3192932" y="25400"/>
                </a:lnTo>
                <a:lnTo>
                  <a:pt x="3145955" y="38100"/>
                </a:lnTo>
                <a:lnTo>
                  <a:pt x="3099143" y="38100"/>
                </a:lnTo>
                <a:lnTo>
                  <a:pt x="3052521" y="50800"/>
                </a:lnTo>
                <a:lnTo>
                  <a:pt x="3006090" y="50800"/>
                </a:lnTo>
                <a:lnTo>
                  <a:pt x="2913786" y="76200"/>
                </a:lnTo>
                <a:lnTo>
                  <a:pt x="2867914" y="76200"/>
                </a:lnTo>
                <a:lnTo>
                  <a:pt x="2291029" y="241300"/>
                </a:lnTo>
                <a:lnTo>
                  <a:pt x="2248255" y="266700"/>
                </a:lnTo>
                <a:lnTo>
                  <a:pt x="2163483" y="292100"/>
                </a:lnTo>
                <a:lnTo>
                  <a:pt x="2121471" y="317500"/>
                </a:lnTo>
                <a:lnTo>
                  <a:pt x="2079713" y="330200"/>
                </a:lnTo>
                <a:lnTo>
                  <a:pt x="2038235" y="355600"/>
                </a:lnTo>
                <a:lnTo>
                  <a:pt x="1997011" y="368300"/>
                </a:lnTo>
                <a:lnTo>
                  <a:pt x="1956054" y="393700"/>
                </a:lnTo>
                <a:lnTo>
                  <a:pt x="1915375" y="406400"/>
                </a:lnTo>
                <a:lnTo>
                  <a:pt x="1834857" y="457200"/>
                </a:lnTo>
                <a:lnTo>
                  <a:pt x="1795018" y="469900"/>
                </a:lnTo>
                <a:lnTo>
                  <a:pt x="1677238" y="546100"/>
                </a:lnTo>
                <a:lnTo>
                  <a:pt x="1638566" y="558800"/>
                </a:lnTo>
                <a:lnTo>
                  <a:pt x="1562138" y="609600"/>
                </a:lnTo>
                <a:lnTo>
                  <a:pt x="1449832" y="685800"/>
                </a:lnTo>
                <a:lnTo>
                  <a:pt x="1340383" y="762000"/>
                </a:lnTo>
                <a:lnTo>
                  <a:pt x="1304556" y="800100"/>
                </a:lnTo>
                <a:lnTo>
                  <a:pt x="1233919" y="850900"/>
                </a:lnTo>
                <a:lnTo>
                  <a:pt x="1164628" y="901700"/>
                </a:lnTo>
                <a:lnTo>
                  <a:pt x="1130515" y="939800"/>
                </a:lnTo>
                <a:lnTo>
                  <a:pt x="1063332" y="990600"/>
                </a:lnTo>
                <a:lnTo>
                  <a:pt x="1030274" y="1028700"/>
                </a:lnTo>
                <a:lnTo>
                  <a:pt x="997585" y="1054100"/>
                </a:lnTo>
                <a:lnTo>
                  <a:pt x="965250" y="1092200"/>
                </a:lnTo>
                <a:lnTo>
                  <a:pt x="933297" y="1117600"/>
                </a:lnTo>
                <a:lnTo>
                  <a:pt x="901712" y="1155700"/>
                </a:lnTo>
                <a:lnTo>
                  <a:pt x="870508" y="1181100"/>
                </a:lnTo>
                <a:lnTo>
                  <a:pt x="839673" y="1219200"/>
                </a:lnTo>
                <a:lnTo>
                  <a:pt x="809231" y="1244600"/>
                </a:lnTo>
                <a:lnTo>
                  <a:pt x="779170" y="1282700"/>
                </a:lnTo>
                <a:lnTo>
                  <a:pt x="749503" y="1320800"/>
                </a:lnTo>
                <a:lnTo>
                  <a:pt x="720229" y="1346200"/>
                </a:lnTo>
                <a:lnTo>
                  <a:pt x="691362" y="1384300"/>
                </a:lnTo>
                <a:lnTo>
                  <a:pt x="662889" y="1422400"/>
                </a:lnTo>
                <a:lnTo>
                  <a:pt x="634809" y="1460500"/>
                </a:lnTo>
                <a:lnTo>
                  <a:pt x="607161" y="1485900"/>
                </a:lnTo>
                <a:lnTo>
                  <a:pt x="579907" y="1524000"/>
                </a:lnTo>
                <a:lnTo>
                  <a:pt x="553072" y="1562100"/>
                </a:lnTo>
                <a:lnTo>
                  <a:pt x="526669" y="1600200"/>
                </a:lnTo>
                <a:lnTo>
                  <a:pt x="500672" y="1638300"/>
                </a:lnTo>
                <a:lnTo>
                  <a:pt x="475107" y="1676400"/>
                </a:lnTo>
                <a:lnTo>
                  <a:pt x="449973" y="1714500"/>
                </a:lnTo>
                <a:lnTo>
                  <a:pt x="425272" y="1752600"/>
                </a:lnTo>
                <a:lnTo>
                  <a:pt x="401015" y="1790700"/>
                </a:lnTo>
                <a:lnTo>
                  <a:pt x="377190" y="1828800"/>
                </a:lnTo>
                <a:lnTo>
                  <a:pt x="353822" y="1866900"/>
                </a:lnTo>
                <a:lnTo>
                  <a:pt x="330885" y="1905000"/>
                </a:lnTo>
                <a:lnTo>
                  <a:pt x="308406" y="1943100"/>
                </a:lnTo>
                <a:lnTo>
                  <a:pt x="286385" y="1981200"/>
                </a:lnTo>
                <a:lnTo>
                  <a:pt x="264820" y="2019300"/>
                </a:lnTo>
                <a:lnTo>
                  <a:pt x="243713" y="2057400"/>
                </a:lnTo>
                <a:lnTo>
                  <a:pt x="223075" y="2108200"/>
                </a:lnTo>
                <a:lnTo>
                  <a:pt x="202907" y="2146300"/>
                </a:lnTo>
                <a:lnTo>
                  <a:pt x="183210" y="2184400"/>
                </a:lnTo>
                <a:lnTo>
                  <a:pt x="163995" y="2222500"/>
                </a:lnTo>
                <a:lnTo>
                  <a:pt x="145249" y="2260600"/>
                </a:lnTo>
                <a:lnTo>
                  <a:pt x="127000" y="2311400"/>
                </a:lnTo>
                <a:lnTo>
                  <a:pt x="109232" y="2349500"/>
                </a:lnTo>
                <a:lnTo>
                  <a:pt x="91948" y="2387600"/>
                </a:lnTo>
                <a:lnTo>
                  <a:pt x="75171" y="2438400"/>
                </a:lnTo>
                <a:lnTo>
                  <a:pt x="58877" y="2476500"/>
                </a:lnTo>
                <a:lnTo>
                  <a:pt x="43091" y="2527300"/>
                </a:lnTo>
                <a:lnTo>
                  <a:pt x="27813" y="2565400"/>
                </a:lnTo>
                <a:lnTo>
                  <a:pt x="13042" y="2603500"/>
                </a:lnTo>
                <a:lnTo>
                  <a:pt x="0" y="2641587"/>
                </a:lnTo>
                <a:lnTo>
                  <a:pt x="379209" y="2641587"/>
                </a:lnTo>
                <a:lnTo>
                  <a:pt x="390144" y="2616200"/>
                </a:lnTo>
                <a:lnTo>
                  <a:pt x="406247" y="2578100"/>
                </a:lnTo>
                <a:lnTo>
                  <a:pt x="422897" y="2527300"/>
                </a:lnTo>
                <a:lnTo>
                  <a:pt x="440080" y="2489200"/>
                </a:lnTo>
                <a:lnTo>
                  <a:pt x="457809" y="2451100"/>
                </a:lnTo>
                <a:lnTo>
                  <a:pt x="476072" y="2413000"/>
                </a:lnTo>
                <a:lnTo>
                  <a:pt x="494868" y="2362200"/>
                </a:lnTo>
                <a:lnTo>
                  <a:pt x="514184" y="2324100"/>
                </a:lnTo>
                <a:lnTo>
                  <a:pt x="534022" y="2286000"/>
                </a:lnTo>
                <a:lnTo>
                  <a:pt x="554393" y="2247900"/>
                </a:lnTo>
                <a:lnTo>
                  <a:pt x="575259" y="2197100"/>
                </a:lnTo>
                <a:lnTo>
                  <a:pt x="596646" y="2159000"/>
                </a:lnTo>
                <a:lnTo>
                  <a:pt x="618528" y="2120900"/>
                </a:lnTo>
                <a:lnTo>
                  <a:pt x="640918" y="2082800"/>
                </a:lnTo>
                <a:lnTo>
                  <a:pt x="663803" y="2044700"/>
                </a:lnTo>
                <a:lnTo>
                  <a:pt x="687184" y="2006600"/>
                </a:lnTo>
                <a:lnTo>
                  <a:pt x="711047" y="1968500"/>
                </a:lnTo>
                <a:lnTo>
                  <a:pt x="735393" y="1930400"/>
                </a:lnTo>
                <a:lnTo>
                  <a:pt x="760222" y="1892300"/>
                </a:lnTo>
                <a:lnTo>
                  <a:pt x="785520" y="1854200"/>
                </a:lnTo>
                <a:lnTo>
                  <a:pt x="811301" y="1816100"/>
                </a:lnTo>
                <a:lnTo>
                  <a:pt x="837539" y="1778000"/>
                </a:lnTo>
                <a:lnTo>
                  <a:pt x="864235" y="1752600"/>
                </a:lnTo>
                <a:lnTo>
                  <a:pt x="891387" y="1714500"/>
                </a:lnTo>
                <a:lnTo>
                  <a:pt x="918997" y="1676400"/>
                </a:lnTo>
                <a:lnTo>
                  <a:pt x="947064" y="1638300"/>
                </a:lnTo>
                <a:lnTo>
                  <a:pt x="975563" y="1600200"/>
                </a:lnTo>
                <a:lnTo>
                  <a:pt x="1004506" y="1574800"/>
                </a:lnTo>
                <a:lnTo>
                  <a:pt x="1033881" y="1536700"/>
                </a:lnTo>
                <a:lnTo>
                  <a:pt x="1063701" y="1498600"/>
                </a:lnTo>
                <a:lnTo>
                  <a:pt x="1093939" y="1473200"/>
                </a:lnTo>
                <a:lnTo>
                  <a:pt x="1124597" y="1435100"/>
                </a:lnTo>
                <a:lnTo>
                  <a:pt x="1155674" y="1409700"/>
                </a:lnTo>
                <a:lnTo>
                  <a:pt x="1187170" y="1371600"/>
                </a:lnTo>
                <a:lnTo>
                  <a:pt x="1219073" y="1346200"/>
                </a:lnTo>
                <a:lnTo>
                  <a:pt x="1251381" y="1308100"/>
                </a:lnTo>
                <a:lnTo>
                  <a:pt x="1284097" y="1282700"/>
                </a:lnTo>
                <a:lnTo>
                  <a:pt x="1317205" y="1244600"/>
                </a:lnTo>
                <a:lnTo>
                  <a:pt x="1384592" y="1193800"/>
                </a:lnTo>
                <a:lnTo>
                  <a:pt x="1418856" y="1168400"/>
                </a:lnTo>
                <a:lnTo>
                  <a:pt x="1453515" y="1130300"/>
                </a:lnTo>
                <a:lnTo>
                  <a:pt x="1523936" y="1079500"/>
                </a:lnTo>
                <a:lnTo>
                  <a:pt x="1595831" y="1028700"/>
                </a:lnTo>
                <a:lnTo>
                  <a:pt x="1706346" y="952500"/>
                </a:lnTo>
                <a:lnTo>
                  <a:pt x="1819960" y="876300"/>
                </a:lnTo>
                <a:lnTo>
                  <a:pt x="1936572" y="800100"/>
                </a:lnTo>
                <a:lnTo>
                  <a:pt x="1976094" y="787400"/>
                </a:lnTo>
                <a:lnTo>
                  <a:pt x="2056066" y="736600"/>
                </a:lnTo>
                <a:lnTo>
                  <a:pt x="2096503" y="723900"/>
                </a:lnTo>
                <a:lnTo>
                  <a:pt x="2137257" y="698500"/>
                </a:lnTo>
                <a:lnTo>
                  <a:pt x="2178304" y="685800"/>
                </a:lnTo>
                <a:lnTo>
                  <a:pt x="2219642" y="660400"/>
                </a:lnTo>
                <a:lnTo>
                  <a:pt x="2261273" y="647700"/>
                </a:lnTo>
                <a:lnTo>
                  <a:pt x="2303183" y="622300"/>
                </a:lnTo>
                <a:lnTo>
                  <a:pt x="2387841" y="596900"/>
                </a:lnTo>
                <a:lnTo>
                  <a:pt x="2430589" y="571500"/>
                </a:lnTo>
                <a:lnTo>
                  <a:pt x="2917444" y="431800"/>
                </a:lnTo>
                <a:lnTo>
                  <a:pt x="2963100" y="431800"/>
                </a:lnTo>
                <a:lnTo>
                  <a:pt x="3055074" y="406400"/>
                </a:lnTo>
                <a:lnTo>
                  <a:pt x="3101378" y="406400"/>
                </a:lnTo>
                <a:lnTo>
                  <a:pt x="3147885" y="393700"/>
                </a:lnTo>
                <a:lnTo>
                  <a:pt x="3194583" y="393700"/>
                </a:lnTo>
                <a:lnTo>
                  <a:pt x="3241471" y="381000"/>
                </a:lnTo>
                <a:lnTo>
                  <a:pt x="3335832" y="381000"/>
                </a:lnTo>
                <a:lnTo>
                  <a:pt x="3383280" y="368300"/>
                </a:lnTo>
                <a:lnTo>
                  <a:pt x="3832212" y="368300"/>
                </a:lnTo>
                <a:lnTo>
                  <a:pt x="3883977" y="381000"/>
                </a:lnTo>
                <a:lnTo>
                  <a:pt x="3986885" y="381000"/>
                </a:lnTo>
                <a:lnTo>
                  <a:pt x="4038015" y="393700"/>
                </a:lnTo>
                <a:lnTo>
                  <a:pt x="4088904" y="393700"/>
                </a:lnTo>
                <a:lnTo>
                  <a:pt x="4139565" y="406400"/>
                </a:lnTo>
                <a:lnTo>
                  <a:pt x="4189984" y="406400"/>
                </a:lnTo>
                <a:lnTo>
                  <a:pt x="4339755" y="444500"/>
                </a:lnTo>
                <a:lnTo>
                  <a:pt x="4389158" y="444500"/>
                </a:lnTo>
                <a:lnTo>
                  <a:pt x="4584039" y="495300"/>
                </a:lnTo>
                <a:lnTo>
                  <a:pt x="4632058" y="520700"/>
                </a:lnTo>
                <a:lnTo>
                  <a:pt x="4774285" y="558800"/>
                </a:lnTo>
                <a:lnTo>
                  <a:pt x="4821085" y="584200"/>
                </a:lnTo>
                <a:lnTo>
                  <a:pt x="4913719" y="609600"/>
                </a:lnTo>
                <a:lnTo>
                  <a:pt x="4959540" y="635000"/>
                </a:lnTo>
                <a:lnTo>
                  <a:pt x="5005032" y="647700"/>
                </a:lnTo>
                <a:lnTo>
                  <a:pt x="5094986" y="698500"/>
                </a:lnTo>
                <a:lnTo>
                  <a:pt x="5139436" y="711200"/>
                </a:lnTo>
                <a:lnTo>
                  <a:pt x="5270639" y="787400"/>
                </a:lnTo>
                <a:lnTo>
                  <a:pt x="5398465" y="863600"/>
                </a:lnTo>
                <a:lnTo>
                  <a:pt x="5522798" y="939800"/>
                </a:lnTo>
                <a:lnTo>
                  <a:pt x="5643448" y="1016000"/>
                </a:lnTo>
                <a:lnTo>
                  <a:pt x="5682831" y="1054100"/>
                </a:lnTo>
                <a:lnTo>
                  <a:pt x="5760301" y="1104900"/>
                </a:lnTo>
                <a:lnTo>
                  <a:pt x="5798375" y="1143000"/>
                </a:lnTo>
                <a:lnTo>
                  <a:pt x="5836005" y="1168400"/>
                </a:lnTo>
                <a:lnTo>
                  <a:pt x="5863450" y="1193800"/>
                </a:lnTo>
                <a:lnTo>
                  <a:pt x="5863450" y="736600"/>
                </a:lnTo>
                <a:close/>
              </a:path>
            </a:pathLst>
          </a:custGeom>
          <a:solidFill>
            <a:srgbClr val="B355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12A56D8-C529-991B-13B2-F75416D6F525}"/>
              </a:ext>
            </a:extLst>
          </p:cNvPr>
          <p:cNvSpPr/>
          <p:nvPr/>
        </p:nvSpPr>
        <p:spPr>
          <a:xfrm>
            <a:off x="880110" y="1584708"/>
            <a:ext cx="618490" cy="567690"/>
          </a:xfrm>
          <a:custGeom>
            <a:avLst/>
            <a:gdLst/>
            <a:ahLst/>
            <a:cxnLst/>
            <a:rect l="l" t="t" r="r" b="b"/>
            <a:pathLst>
              <a:path w="618490" h="567689">
                <a:moveTo>
                  <a:pt x="591019" y="0"/>
                </a:moveTo>
                <a:lnTo>
                  <a:pt x="476313" y="0"/>
                </a:lnTo>
                <a:lnTo>
                  <a:pt x="449896" y="66329"/>
                </a:lnTo>
                <a:lnTo>
                  <a:pt x="428466" y="119788"/>
                </a:lnTo>
                <a:lnTo>
                  <a:pt x="411471" y="164028"/>
                </a:lnTo>
                <a:lnTo>
                  <a:pt x="398354" y="202699"/>
                </a:lnTo>
                <a:lnTo>
                  <a:pt x="381542" y="277939"/>
                </a:lnTo>
                <a:lnTo>
                  <a:pt x="376738" y="321810"/>
                </a:lnTo>
                <a:lnTo>
                  <a:pt x="373597" y="374716"/>
                </a:lnTo>
                <a:lnTo>
                  <a:pt x="371563" y="440308"/>
                </a:lnTo>
                <a:lnTo>
                  <a:pt x="371563" y="567486"/>
                </a:lnTo>
                <a:lnTo>
                  <a:pt x="618451" y="567486"/>
                </a:lnTo>
                <a:lnTo>
                  <a:pt x="618451" y="295668"/>
                </a:lnTo>
                <a:lnTo>
                  <a:pt x="511225" y="295668"/>
                </a:lnTo>
                <a:lnTo>
                  <a:pt x="515574" y="235665"/>
                </a:lnTo>
                <a:lnTo>
                  <a:pt x="523596" y="186868"/>
                </a:lnTo>
                <a:lnTo>
                  <a:pt x="535220" y="144091"/>
                </a:lnTo>
                <a:lnTo>
                  <a:pt x="550379" y="102145"/>
                </a:lnTo>
                <a:lnTo>
                  <a:pt x="569002" y="55843"/>
                </a:lnTo>
                <a:lnTo>
                  <a:pt x="591019" y="0"/>
                </a:lnTo>
                <a:close/>
              </a:path>
              <a:path w="618490" h="567689">
                <a:moveTo>
                  <a:pt x="221945" y="0"/>
                </a:moveTo>
                <a:lnTo>
                  <a:pt x="104736" y="0"/>
                </a:lnTo>
                <a:lnTo>
                  <a:pt x="79061" y="66329"/>
                </a:lnTo>
                <a:lnTo>
                  <a:pt x="58187" y="119788"/>
                </a:lnTo>
                <a:lnTo>
                  <a:pt x="41562" y="164028"/>
                </a:lnTo>
                <a:lnTo>
                  <a:pt x="28632" y="202699"/>
                </a:lnTo>
                <a:lnTo>
                  <a:pt x="11637" y="277939"/>
                </a:lnTo>
                <a:lnTo>
                  <a:pt x="6465" y="321810"/>
                </a:lnTo>
                <a:lnTo>
                  <a:pt x="2770" y="374716"/>
                </a:lnTo>
                <a:lnTo>
                  <a:pt x="0" y="440308"/>
                </a:lnTo>
                <a:lnTo>
                  <a:pt x="0" y="567486"/>
                </a:lnTo>
                <a:lnTo>
                  <a:pt x="246888" y="567486"/>
                </a:lnTo>
                <a:lnTo>
                  <a:pt x="246888" y="295668"/>
                </a:lnTo>
                <a:lnTo>
                  <a:pt x="139649" y="295668"/>
                </a:lnTo>
                <a:lnTo>
                  <a:pt x="144879" y="235665"/>
                </a:lnTo>
                <a:lnTo>
                  <a:pt x="153226" y="186868"/>
                </a:lnTo>
                <a:lnTo>
                  <a:pt x="164899" y="144091"/>
                </a:lnTo>
                <a:lnTo>
                  <a:pt x="180105" y="102145"/>
                </a:lnTo>
                <a:lnTo>
                  <a:pt x="221945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A019585-3A35-1228-D6DF-43C7EC0BEAF7}"/>
              </a:ext>
            </a:extLst>
          </p:cNvPr>
          <p:cNvSpPr/>
          <p:nvPr/>
        </p:nvSpPr>
        <p:spPr>
          <a:xfrm>
            <a:off x="8661400" y="1584705"/>
            <a:ext cx="618490" cy="567690"/>
          </a:xfrm>
          <a:custGeom>
            <a:avLst/>
            <a:gdLst/>
            <a:ahLst/>
            <a:cxnLst/>
            <a:rect l="l" t="t" r="r" b="b"/>
            <a:pathLst>
              <a:path w="618490" h="567689">
                <a:moveTo>
                  <a:pt x="246888" y="0"/>
                </a:moveTo>
                <a:lnTo>
                  <a:pt x="0" y="0"/>
                </a:lnTo>
                <a:lnTo>
                  <a:pt x="0" y="271818"/>
                </a:lnTo>
                <a:lnTo>
                  <a:pt x="107226" y="271818"/>
                </a:lnTo>
                <a:lnTo>
                  <a:pt x="102877" y="331821"/>
                </a:lnTo>
                <a:lnTo>
                  <a:pt x="94855" y="380618"/>
                </a:lnTo>
                <a:lnTo>
                  <a:pt x="83231" y="423395"/>
                </a:lnTo>
                <a:lnTo>
                  <a:pt x="68072" y="465341"/>
                </a:lnTo>
                <a:lnTo>
                  <a:pt x="49449" y="511642"/>
                </a:lnTo>
                <a:lnTo>
                  <a:pt x="27432" y="567486"/>
                </a:lnTo>
                <a:lnTo>
                  <a:pt x="142151" y="567486"/>
                </a:lnTo>
                <a:lnTo>
                  <a:pt x="168564" y="501157"/>
                </a:lnTo>
                <a:lnTo>
                  <a:pt x="189990" y="447698"/>
                </a:lnTo>
                <a:lnTo>
                  <a:pt x="206984" y="403458"/>
                </a:lnTo>
                <a:lnTo>
                  <a:pt x="220099" y="364787"/>
                </a:lnTo>
                <a:lnTo>
                  <a:pt x="236910" y="289546"/>
                </a:lnTo>
                <a:lnTo>
                  <a:pt x="241713" y="245675"/>
                </a:lnTo>
                <a:lnTo>
                  <a:pt x="244854" y="192769"/>
                </a:lnTo>
                <a:lnTo>
                  <a:pt x="246888" y="127177"/>
                </a:lnTo>
                <a:lnTo>
                  <a:pt x="246888" y="0"/>
                </a:lnTo>
                <a:close/>
              </a:path>
              <a:path w="618490" h="567689">
                <a:moveTo>
                  <a:pt x="618451" y="0"/>
                </a:moveTo>
                <a:lnTo>
                  <a:pt x="371576" y="0"/>
                </a:lnTo>
                <a:lnTo>
                  <a:pt x="371576" y="271818"/>
                </a:lnTo>
                <a:lnTo>
                  <a:pt x="478802" y="271818"/>
                </a:lnTo>
                <a:lnTo>
                  <a:pt x="473572" y="331821"/>
                </a:lnTo>
                <a:lnTo>
                  <a:pt x="465224" y="380618"/>
                </a:lnTo>
                <a:lnTo>
                  <a:pt x="453551" y="423395"/>
                </a:lnTo>
                <a:lnTo>
                  <a:pt x="438346" y="465341"/>
                </a:lnTo>
                <a:lnTo>
                  <a:pt x="396506" y="567486"/>
                </a:lnTo>
                <a:lnTo>
                  <a:pt x="513715" y="567486"/>
                </a:lnTo>
                <a:lnTo>
                  <a:pt x="539390" y="501157"/>
                </a:lnTo>
                <a:lnTo>
                  <a:pt x="560264" y="447698"/>
                </a:lnTo>
                <a:lnTo>
                  <a:pt x="576889" y="403458"/>
                </a:lnTo>
                <a:lnTo>
                  <a:pt x="589819" y="364787"/>
                </a:lnTo>
                <a:lnTo>
                  <a:pt x="606814" y="289546"/>
                </a:lnTo>
                <a:lnTo>
                  <a:pt x="611986" y="245675"/>
                </a:lnTo>
                <a:lnTo>
                  <a:pt x="615681" y="192769"/>
                </a:lnTo>
                <a:lnTo>
                  <a:pt x="618451" y="127177"/>
                </a:lnTo>
                <a:lnTo>
                  <a:pt x="618451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BF780972-FF7A-F684-B162-63D41043035F}"/>
              </a:ext>
            </a:extLst>
          </p:cNvPr>
          <p:cNvSpPr txBox="1"/>
          <p:nvPr/>
        </p:nvSpPr>
        <p:spPr>
          <a:xfrm>
            <a:off x="1531063" y="1509335"/>
            <a:ext cx="7098030" cy="3341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7300"/>
              </a:lnSpc>
              <a:spcBef>
                <a:spcPts val="100"/>
              </a:spcBef>
            </a:pP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Fel</a:t>
            </a:r>
            <a:r>
              <a:rPr sz="265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40" dirty="0">
                <a:solidFill>
                  <a:srgbClr val="FFFFFF"/>
                </a:solidFill>
                <a:latin typeface="Arial"/>
                <a:cs typeface="Arial"/>
              </a:rPr>
              <a:t>Comisiynydd</a:t>
            </a:r>
            <a:r>
              <a:rPr sz="265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65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35" dirty="0">
                <a:solidFill>
                  <a:srgbClr val="FFFFFF"/>
                </a:solidFill>
                <a:latin typeface="Arial"/>
                <a:cs typeface="Arial"/>
              </a:rPr>
              <a:t>Gymraeg</a:t>
            </a:r>
            <a:r>
              <a:rPr sz="2650" spc="-3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65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-20" dirty="0">
                <a:solidFill>
                  <a:srgbClr val="FFFFFF"/>
                </a:solidFill>
                <a:latin typeface="Arial"/>
                <a:cs typeface="Arial"/>
              </a:rPr>
              <a:t>dwi’n</a:t>
            </a:r>
            <a:r>
              <a:rPr sz="265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-30" dirty="0">
                <a:solidFill>
                  <a:srgbClr val="FFFFFF"/>
                </a:solidFill>
                <a:latin typeface="Arial"/>
                <a:cs typeface="Arial"/>
              </a:rPr>
              <a:t>gweithio</a:t>
            </a:r>
            <a:r>
              <a:rPr sz="265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-50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wneud</a:t>
            </a:r>
            <a:r>
              <a:rPr sz="2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yn</a:t>
            </a:r>
            <a:r>
              <a:rPr sz="2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siŵr</a:t>
            </a:r>
            <a:r>
              <a:rPr sz="2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fod</a:t>
            </a:r>
            <a:r>
              <a:rPr sz="2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dirty="0">
                <a:solidFill>
                  <a:srgbClr val="FFFFFF"/>
                </a:solidFill>
                <a:latin typeface="Arial"/>
                <a:cs typeface="Arial"/>
              </a:rPr>
              <a:t>pobl</a:t>
            </a:r>
            <a:r>
              <a:rPr sz="26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dirty="0">
                <a:solidFill>
                  <a:srgbClr val="FFFFFF"/>
                </a:solidFill>
                <a:latin typeface="Arial"/>
                <a:cs typeface="Arial"/>
              </a:rPr>
              <a:t>Cymru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gan</a:t>
            </a:r>
            <a:r>
              <a:rPr sz="2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-10" dirty="0">
                <a:solidFill>
                  <a:srgbClr val="FFFFFF"/>
                </a:solidFill>
                <a:latin typeface="Arial"/>
                <a:cs typeface="Arial"/>
              </a:rPr>
              <a:t>gynnwys </a:t>
            </a:r>
            <a:r>
              <a:rPr sz="2650" b="1" dirty="0">
                <a:solidFill>
                  <a:srgbClr val="FFFFFF"/>
                </a:solidFill>
                <a:latin typeface="Arial"/>
                <a:cs typeface="Arial"/>
              </a:rPr>
              <a:t>plant,</a:t>
            </a:r>
            <a:r>
              <a:rPr sz="26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dirty="0">
                <a:solidFill>
                  <a:srgbClr val="FFFFFF"/>
                </a:solidFill>
                <a:latin typeface="Arial"/>
                <a:cs typeface="Arial"/>
              </a:rPr>
              <a:t>phobl</a:t>
            </a:r>
            <a:r>
              <a:rPr sz="26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dirty="0">
                <a:solidFill>
                  <a:srgbClr val="FFFFFF"/>
                </a:solidFill>
                <a:latin typeface="Arial"/>
                <a:cs typeface="Arial"/>
              </a:rPr>
              <a:t>ifanc</a:t>
            </a:r>
            <a:r>
              <a:rPr sz="26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fel</a:t>
            </a:r>
            <a:r>
              <a:rPr sz="2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chi,</a:t>
            </a:r>
            <a:r>
              <a:rPr sz="2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yn</a:t>
            </a:r>
            <a:r>
              <a:rPr sz="2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-10" dirty="0">
                <a:solidFill>
                  <a:srgbClr val="FFFFFF"/>
                </a:solidFill>
                <a:latin typeface="Arial"/>
                <a:cs typeface="Arial"/>
              </a:rPr>
              <a:t>medru </a:t>
            </a:r>
            <a:r>
              <a:rPr sz="2650" b="1" dirty="0">
                <a:solidFill>
                  <a:srgbClr val="FFFFFF"/>
                </a:solidFill>
                <a:latin typeface="Arial"/>
                <a:cs typeface="Arial"/>
              </a:rPr>
              <a:t>mwynhau</a:t>
            </a:r>
            <a:r>
              <a:rPr sz="265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0" dirty="0">
                <a:solidFill>
                  <a:srgbClr val="FFFFFF"/>
                </a:solidFill>
                <a:latin typeface="Arial"/>
                <a:cs typeface="Arial"/>
              </a:rPr>
              <a:t>defnyddio’r</a:t>
            </a:r>
            <a:r>
              <a:rPr sz="265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dirty="0">
                <a:solidFill>
                  <a:srgbClr val="FFFFFF"/>
                </a:solidFill>
                <a:latin typeface="Arial"/>
                <a:cs typeface="Arial"/>
              </a:rPr>
              <a:t>iaith</a:t>
            </a:r>
            <a:r>
              <a:rPr sz="265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dirty="0">
                <a:solidFill>
                  <a:srgbClr val="FFFFFF"/>
                </a:solidFill>
                <a:latin typeface="Arial"/>
                <a:cs typeface="Arial"/>
              </a:rPr>
              <a:t>Gymraeg</a:t>
            </a:r>
            <a:r>
              <a:rPr sz="265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65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-10" dirty="0">
                <a:solidFill>
                  <a:srgbClr val="FFFFFF"/>
                </a:solidFill>
                <a:latin typeface="Arial"/>
                <a:cs typeface="Arial"/>
              </a:rPr>
              <a:t>ddydd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ddydd.</a:t>
            </a:r>
            <a:r>
              <a:rPr sz="2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Dwi</a:t>
            </a:r>
            <a:r>
              <a:rPr sz="2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eisiau</a:t>
            </a:r>
            <a:r>
              <a:rPr sz="2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dirty="0">
                <a:solidFill>
                  <a:srgbClr val="FFFFFF"/>
                </a:solidFill>
                <a:latin typeface="Arial"/>
                <a:cs typeface="Arial"/>
              </a:rPr>
              <a:t>bob</a:t>
            </a:r>
            <a:r>
              <a:rPr sz="265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265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dirty="0">
                <a:solidFill>
                  <a:srgbClr val="FFFFFF"/>
                </a:solidFill>
                <a:latin typeface="Arial"/>
                <a:cs typeface="Arial"/>
              </a:rPr>
              <a:t>ohonom</a:t>
            </a:r>
            <a:r>
              <a:rPr sz="265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fod</a:t>
            </a:r>
            <a:r>
              <a:rPr sz="2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yn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gallu</a:t>
            </a:r>
            <a:r>
              <a:rPr sz="2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ei</a:t>
            </a:r>
            <a:r>
              <a:rPr sz="2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dirty="0">
                <a:solidFill>
                  <a:srgbClr val="FFFFFF"/>
                </a:solidFill>
                <a:latin typeface="Arial"/>
                <a:cs typeface="Arial"/>
              </a:rPr>
              <a:t>defnyddio</a:t>
            </a:r>
            <a:r>
              <a:rPr sz="265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a’i</a:t>
            </a:r>
            <a:r>
              <a:rPr sz="2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dirty="0">
                <a:solidFill>
                  <a:srgbClr val="FFFFFF"/>
                </a:solidFill>
                <a:latin typeface="Arial"/>
                <a:cs typeface="Arial"/>
              </a:rPr>
              <a:t>siarad</a:t>
            </a:r>
            <a:r>
              <a:rPr sz="26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fel</a:t>
            </a:r>
            <a:r>
              <a:rPr sz="2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iaith</a:t>
            </a:r>
            <a:r>
              <a:rPr sz="2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dirty="0">
                <a:solidFill>
                  <a:srgbClr val="FFFFFF"/>
                </a:solidFill>
                <a:latin typeface="Arial"/>
                <a:cs typeface="Arial"/>
              </a:rPr>
              <a:t>fyw</a:t>
            </a:r>
            <a:r>
              <a:rPr sz="26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-5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650" b="1" dirty="0">
                <a:solidFill>
                  <a:srgbClr val="FFFFFF"/>
                </a:solidFill>
                <a:latin typeface="Arial"/>
                <a:cs typeface="Arial"/>
              </a:rPr>
              <a:t>chyffrous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65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sy’n</a:t>
            </a:r>
            <a:r>
              <a:rPr sz="26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dirty="0">
                <a:solidFill>
                  <a:srgbClr val="FFFFFF"/>
                </a:solidFill>
                <a:latin typeface="Arial"/>
                <a:cs typeface="Arial"/>
              </a:rPr>
              <a:t>ffynnu</a:t>
            </a:r>
            <a:r>
              <a:rPr sz="265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dirty="0">
                <a:solidFill>
                  <a:srgbClr val="FFFFFF"/>
                </a:solidFill>
                <a:latin typeface="Arial"/>
                <a:cs typeface="Arial"/>
              </a:rPr>
              <a:t>heddiw</a:t>
            </a:r>
            <a:r>
              <a:rPr sz="265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z="26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i’r</a:t>
            </a:r>
            <a:r>
              <a:rPr sz="26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0" dirty="0">
                <a:solidFill>
                  <a:srgbClr val="FFFFFF"/>
                </a:solidFill>
                <a:latin typeface="Arial"/>
                <a:cs typeface="Arial"/>
              </a:rPr>
              <a:t>dyfodol</a:t>
            </a:r>
            <a:r>
              <a:rPr sz="265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650">
              <a:latin typeface="Arial"/>
              <a:cs typeface="Arial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704440D9-3FB7-7269-6FD0-EDB1B89A4DF7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BB9FE5-A8FE-E8F8-92F5-45191F24F1DD}"/>
              </a:ext>
            </a:extLst>
          </p:cNvPr>
          <p:cNvGrpSpPr/>
          <p:nvPr/>
        </p:nvGrpSpPr>
        <p:grpSpPr>
          <a:xfrm>
            <a:off x="3044174" y="567795"/>
            <a:ext cx="4071651" cy="689505"/>
            <a:chOff x="3044174" y="567795"/>
            <a:chExt cx="4071651" cy="689505"/>
          </a:xfrm>
        </p:grpSpPr>
        <p:sp>
          <p:nvSpPr>
            <p:cNvPr id="13" name="object 2">
              <a:extLst>
                <a:ext uri="{FF2B5EF4-FFF2-40B4-BE49-F238E27FC236}">
                  <a16:creationId xmlns:a16="http://schemas.microsoft.com/office/drawing/2014/main" id="{A37D4009-4EF5-7B52-D5F6-751C27E7A271}"/>
                </a:ext>
              </a:extLst>
            </p:cNvPr>
            <p:cNvSpPr/>
            <p:nvPr/>
          </p:nvSpPr>
          <p:spPr>
            <a:xfrm>
              <a:off x="3098800" y="567795"/>
              <a:ext cx="3962400" cy="689505"/>
            </a:xfrm>
            <a:custGeom>
              <a:avLst/>
              <a:gdLst/>
              <a:ahLst/>
              <a:cxnLst/>
              <a:rect l="l" t="t" r="r" b="b"/>
              <a:pathLst>
                <a:path w="10160000" h="5715000">
                  <a:moveTo>
                    <a:pt x="10160000" y="0"/>
                  </a:moveTo>
                  <a:lnTo>
                    <a:pt x="0" y="0"/>
                  </a:lnTo>
                  <a:lnTo>
                    <a:pt x="0" y="5715000"/>
                  </a:lnTo>
                  <a:lnTo>
                    <a:pt x="10160000" y="5715000"/>
                  </a:lnTo>
                  <a:lnTo>
                    <a:pt x="10160000" y="0"/>
                  </a:lnTo>
                  <a:close/>
                </a:path>
              </a:pathLst>
            </a:custGeom>
            <a:solidFill>
              <a:srgbClr val="F49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B27ABE-5138-9C27-25B3-07FB239368E4}"/>
                </a:ext>
              </a:extLst>
            </p:cNvPr>
            <p:cNvSpPr txBox="1"/>
            <p:nvPr/>
          </p:nvSpPr>
          <p:spPr>
            <a:xfrm>
              <a:off x="3044174" y="658403"/>
              <a:ext cx="407165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>
                  <a:solidFill>
                    <a:schemeClr val="bg1"/>
                  </a:solidFill>
                </a:rPr>
                <a:t>Yn</a:t>
              </a:r>
              <a:r>
                <a:rPr lang="en-GB" sz="2800" b="1" spc="-75" dirty="0">
                  <a:solidFill>
                    <a:schemeClr val="bg1"/>
                  </a:solidFill>
                </a:rPr>
                <a:t> </a:t>
              </a:r>
              <a:r>
                <a:rPr lang="en-GB" sz="2800" b="1" dirty="0">
                  <a:solidFill>
                    <a:schemeClr val="bg1"/>
                  </a:solidFill>
                </a:rPr>
                <a:t>ôl</a:t>
              </a:r>
              <a:r>
                <a:rPr lang="en-GB" sz="2800" b="1" spc="-70" dirty="0">
                  <a:solidFill>
                    <a:schemeClr val="bg1"/>
                  </a:solidFill>
                </a:rPr>
                <a:t> </a:t>
              </a:r>
              <a:r>
                <a:rPr lang="en-GB" sz="2800" b="1" dirty="0">
                  <a:solidFill>
                    <a:schemeClr val="bg1"/>
                  </a:solidFill>
                </a:rPr>
                <a:t>y</a:t>
              </a:r>
              <a:r>
                <a:rPr lang="en-GB" sz="2800" b="1" spc="-75" dirty="0">
                  <a:solidFill>
                    <a:schemeClr val="bg1"/>
                  </a:solidFill>
                </a:rPr>
                <a:t> </a:t>
              </a:r>
              <a:r>
                <a:rPr lang="en-GB" sz="2800" b="1" spc="-10" dirty="0">
                  <a:solidFill>
                    <a:schemeClr val="bg1"/>
                  </a:solidFill>
                </a:rPr>
                <a:t>Comisiynydd:</a:t>
              </a:r>
              <a:endParaRPr lang="en-US" sz="2800" b="1"/>
            </a:p>
          </p:txBody>
        </p:sp>
      </p:grpSp>
    </p:spTree>
    <p:extLst>
      <p:ext uri="{BB962C8B-B14F-4D97-AF65-F5344CB8AC3E}">
        <p14:creationId xmlns:p14="http://schemas.microsoft.com/office/powerpoint/2010/main" val="165994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CC669D2A-0828-383E-8D6E-895D8DA846D9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CE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BD6F578B-C766-3A8B-8621-BDD9AF0C9966}"/>
              </a:ext>
            </a:extLst>
          </p:cNvPr>
          <p:cNvSpPr/>
          <p:nvPr/>
        </p:nvSpPr>
        <p:spPr>
          <a:xfrm>
            <a:off x="595800" y="2207162"/>
            <a:ext cx="2506345" cy="2506345"/>
          </a:xfrm>
          <a:custGeom>
            <a:avLst/>
            <a:gdLst/>
            <a:ahLst/>
            <a:cxnLst/>
            <a:rect l="l" t="t" r="r" b="b"/>
            <a:pathLst>
              <a:path w="2506345" h="2506345">
                <a:moveTo>
                  <a:pt x="1252893" y="0"/>
                </a:moveTo>
                <a:lnTo>
                  <a:pt x="1204835" y="904"/>
                </a:lnTo>
                <a:lnTo>
                  <a:pt x="1157235" y="3597"/>
                </a:lnTo>
                <a:lnTo>
                  <a:pt x="1110125" y="8045"/>
                </a:lnTo>
                <a:lnTo>
                  <a:pt x="1063538" y="14215"/>
                </a:lnTo>
                <a:lnTo>
                  <a:pt x="1017505" y="22076"/>
                </a:lnTo>
                <a:lnTo>
                  <a:pt x="972060" y="31596"/>
                </a:lnTo>
                <a:lnTo>
                  <a:pt x="927235" y="42740"/>
                </a:lnTo>
                <a:lnTo>
                  <a:pt x="883062" y="55478"/>
                </a:lnTo>
                <a:lnTo>
                  <a:pt x="839573" y="69777"/>
                </a:lnTo>
                <a:lnTo>
                  <a:pt x="796801" y="85604"/>
                </a:lnTo>
                <a:lnTo>
                  <a:pt x="754780" y="102926"/>
                </a:lnTo>
                <a:lnTo>
                  <a:pt x="713540" y="121712"/>
                </a:lnTo>
                <a:lnTo>
                  <a:pt x="673114" y="141929"/>
                </a:lnTo>
                <a:lnTo>
                  <a:pt x="633536" y="163545"/>
                </a:lnTo>
                <a:lnTo>
                  <a:pt x="594836" y="186526"/>
                </a:lnTo>
                <a:lnTo>
                  <a:pt x="557049" y="210841"/>
                </a:lnTo>
                <a:lnTo>
                  <a:pt x="520206" y="236457"/>
                </a:lnTo>
                <a:lnTo>
                  <a:pt x="484339" y="263342"/>
                </a:lnTo>
                <a:lnTo>
                  <a:pt x="449482" y="291463"/>
                </a:lnTo>
                <a:lnTo>
                  <a:pt x="415666" y="320788"/>
                </a:lnTo>
                <a:lnTo>
                  <a:pt x="382924" y="351284"/>
                </a:lnTo>
                <a:lnTo>
                  <a:pt x="351289" y="382919"/>
                </a:lnTo>
                <a:lnTo>
                  <a:pt x="320792" y="415661"/>
                </a:lnTo>
                <a:lnTo>
                  <a:pt x="291467" y="449476"/>
                </a:lnTo>
                <a:lnTo>
                  <a:pt x="263346" y="484334"/>
                </a:lnTo>
                <a:lnTo>
                  <a:pt x="236461" y="520200"/>
                </a:lnTo>
                <a:lnTo>
                  <a:pt x="210844" y="557043"/>
                </a:lnTo>
                <a:lnTo>
                  <a:pt x="186529" y="594831"/>
                </a:lnTo>
                <a:lnTo>
                  <a:pt x="163547" y="633530"/>
                </a:lnTo>
                <a:lnTo>
                  <a:pt x="141932" y="673109"/>
                </a:lnTo>
                <a:lnTo>
                  <a:pt x="121714" y="713534"/>
                </a:lnTo>
                <a:lnTo>
                  <a:pt x="102928" y="754774"/>
                </a:lnTo>
                <a:lnTo>
                  <a:pt x="85605" y="796796"/>
                </a:lnTo>
                <a:lnTo>
                  <a:pt x="69778" y="839568"/>
                </a:lnTo>
                <a:lnTo>
                  <a:pt x="55479" y="883057"/>
                </a:lnTo>
                <a:lnTo>
                  <a:pt x="42741" y="927230"/>
                </a:lnTo>
                <a:lnTo>
                  <a:pt x="31596" y="972056"/>
                </a:lnTo>
                <a:lnTo>
                  <a:pt x="22077" y="1017502"/>
                </a:lnTo>
                <a:lnTo>
                  <a:pt x="14216" y="1063535"/>
                </a:lnTo>
                <a:lnTo>
                  <a:pt x="8045" y="1110123"/>
                </a:lnTo>
                <a:lnTo>
                  <a:pt x="3597" y="1157234"/>
                </a:lnTo>
                <a:lnTo>
                  <a:pt x="904" y="1204834"/>
                </a:lnTo>
                <a:lnTo>
                  <a:pt x="0" y="1252893"/>
                </a:lnTo>
                <a:lnTo>
                  <a:pt x="904" y="1300951"/>
                </a:lnTo>
                <a:lnTo>
                  <a:pt x="3597" y="1348551"/>
                </a:lnTo>
                <a:lnTo>
                  <a:pt x="8045" y="1395662"/>
                </a:lnTo>
                <a:lnTo>
                  <a:pt x="14216" y="1442250"/>
                </a:lnTo>
                <a:lnTo>
                  <a:pt x="22077" y="1488283"/>
                </a:lnTo>
                <a:lnTo>
                  <a:pt x="31596" y="1533729"/>
                </a:lnTo>
                <a:lnTo>
                  <a:pt x="42741" y="1578555"/>
                </a:lnTo>
                <a:lnTo>
                  <a:pt x="55479" y="1622728"/>
                </a:lnTo>
                <a:lnTo>
                  <a:pt x="69778" y="1666217"/>
                </a:lnTo>
                <a:lnTo>
                  <a:pt x="85605" y="1708989"/>
                </a:lnTo>
                <a:lnTo>
                  <a:pt x="102928" y="1751011"/>
                </a:lnTo>
                <a:lnTo>
                  <a:pt x="121714" y="1792251"/>
                </a:lnTo>
                <a:lnTo>
                  <a:pt x="141932" y="1832677"/>
                </a:lnTo>
                <a:lnTo>
                  <a:pt x="163547" y="1872255"/>
                </a:lnTo>
                <a:lnTo>
                  <a:pt x="186529" y="1910954"/>
                </a:lnTo>
                <a:lnTo>
                  <a:pt x="210844" y="1948742"/>
                </a:lnTo>
                <a:lnTo>
                  <a:pt x="236461" y="1985585"/>
                </a:lnTo>
                <a:lnTo>
                  <a:pt x="263346" y="2021451"/>
                </a:lnTo>
                <a:lnTo>
                  <a:pt x="291467" y="2056309"/>
                </a:lnTo>
                <a:lnTo>
                  <a:pt x="320792" y="2090124"/>
                </a:lnTo>
                <a:lnTo>
                  <a:pt x="351289" y="2122866"/>
                </a:lnTo>
                <a:lnTo>
                  <a:pt x="382924" y="2154501"/>
                </a:lnTo>
                <a:lnTo>
                  <a:pt x="415666" y="2184997"/>
                </a:lnTo>
                <a:lnTo>
                  <a:pt x="449482" y="2214322"/>
                </a:lnTo>
                <a:lnTo>
                  <a:pt x="484339" y="2242443"/>
                </a:lnTo>
                <a:lnTo>
                  <a:pt x="520206" y="2269328"/>
                </a:lnTo>
                <a:lnTo>
                  <a:pt x="557049" y="2294944"/>
                </a:lnTo>
                <a:lnTo>
                  <a:pt x="594836" y="2319259"/>
                </a:lnTo>
                <a:lnTo>
                  <a:pt x="633536" y="2342241"/>
                </a:lnTo>
                <a:lnTo>
                  <a:pt x="673114" y="2363856"/>
                </a:lnTo>
                <a:lnTo>
                  <a:pt x="713540" y="2384073"/>
                </a:lnTo>
                <a:lnTo>
                  <a:pt x="754780" y="2402859"/>
                </a:lnTo>
                <a:lnTo>
                  <a:pt x="796801" y="2420181"/>
                </a:lnTo>
                <a:lnTo>
                  <a:pt x="839573" y="2436008"/>
                </a:lnTo>
                <a:lnTo>
                  <a:pt x="883062" y="2450307"/>
                </a:lnTo>
                <a:lnTo>
                  <a:pt x="927235" y="2463045"/>
                </a:lnTo>
                <a:lnTo>
                  <a:pt x="972060" y="2474190"/>
                </a:lnTo>
                <a:lnTo>
                  <a:pt x="1017505" y="2483709"/>
                </a:lnTo>
                <a:lnTo>
                  <a:pt x="1063538" y="2491570"/>
                </a:lnTo>
                <a:lnTo>
                  <a:pt x="1110125" y="2497741"/>
                </a:lnTo>
                <a:lnTo>
                  <a:pt x="1157235" y="2502189"/>
                </a:lnTo>
                <a:lnTo>
                  <a:pt x="1204835" y="2504881"/>
                </a:lnTo>
                <a:lnTo>
                  <a:pt x="1252893" y="2505786"/>
                </a:lnTo>
                <a:lnTo>
                  <a:pt x="1300950" y="2504881"/>
                </a:lnTo>
                <a:lnTo>
                  <a:pt x="1348550" y="2502189"/>
                </a:lnTo>
                <a:lnTo>
                  <a:pt x="1395660" y="2497741"/>
                </a:lnTo>
                <a:lnTo>
                  <a:pt x="1442247" y="2491570"/>
                </a:lnTo>
                <a:lnTo>
                  <a:pt x="1488280" y="2483709"/>
                </a:lnTo>
                <a:lnTo>
                  <a:pt x="1533725" y="2474190"/>
                </a:lnTo>
                <a:lnTo>
                  <a:pt x="1578550" y="2463045"/>
                </a:lnTo>
                <a:lnTo>
                  <a:pt x="1622724" y="2450307"/>
                </a:lnTo>
                <a:lnTo>
                  <a:pt x="1666212" y="2436008"/>
                </a:lnTo>
                <a:lnTo>
                  <a:pt x="1708984" y="2420181"/>
                </a:lnTo>
                <a:lnTo>
                  <a:pt x="1751006" y="2402859"/>
                </a:lnTo>
                <a:lnTo>
                  <a:pt x="1792246" y="2384073"/>
                </a:lnTo>
                <a:lnTo>
                  <a:pt x="1832671" y="2363856"/>
                </a:lnTo>
                <a:lnTo>
                  <a:pt x="1872250" y="2342241"/>
                </a:lnTo>
                <a:lnTo>
                  <a:pt x="1910949" y="2319259"/>
                </a:lnTo>
                <a:lnTo>
                  <a:pt x="1948736" y="2294944"/>
                </a:lnTo>
                <a:lnTo>
                  <a:pt x="1985580" y="2269328"/>
                </a:lnTo>
                <a:lnTo>
                  <a:pt x="2021446" y="2242443"/>
                </a:lnTo>
                <a:lnTo>
                  <a:pt x="2056303" y="2214322"/>
                </a:lnTo>
                <a:lnTo>
                  <a:pt x="2090119" y="2184997"/>
                </a:lnTo>
                <a:lnTo>
                  <a:pt x="2122861" y="2154501"/>
                </a:lnTo>
                <a:lnTo>
                  <a:pt x="2154497" y="2122866"/>
                </a:lnTo>
                <a:lnTo>
                  <a:pt x="2184993" y="2090124"/>
                </a:lnTo>
                <a:lnTo>
                  <a:pt x="2214318" y="2056309"/>
                </a:lnTo>
                <a:lnTo>
                  <a:pt x="2242439" y="2021451"/>
                </a:lnTo>
                <a:lnTo>
                  <a:pt x="2269325" y="1985585"/>
                </a:lnTo>
                <a:lnTo>
                  <a:pt x="2294941" y="1948742"/>
                </a:lnTo>
                <a:lnTo>
                  <a:pt x="2319256" y="1910954"/>
                </a:lnTo>
                <a:lnTo>
                  <a:pt x="2342238" y="1872255"/>
                </a:lnTo>
                <a:lnTo>
                  <a:pt x="2363854" y="1832677"/>
                </a:lnTo>
                <a:lnTo>
                  <a:pt x="2384071" y="1792251"/>
                </a:lnTo>
                <a:lnTo>
                  <a:pt x="2402857" y="1751011"/>
                </a:lnTo>
                <a:lnTo>
                  <a:pt x="2420180" y="1708989"/>
                </a:lnTo>
                <a:lnTo>
                  <a:pt x="2436007" y="1666217"/>
                </a:lnTo>
                <a:lnTo>
                  <a:pt x="2450306" y="1622728"/>
                </a:lnTo>
                <a:lnTo>
                  <a:pt x="2463044" y="1578555"/>
                </a:lnTo>
                <a:lnTo>
                  <a:pt x="2474189" y="1533729"/>
                </a:lnTo>
                <a:lnTo>
                  <a:pt x="2483708" y="1488283"/>
                </a:lnTo>
                <a:lnTo>
                  <a:pt x="2491570" y="1442250"/>
                </a:lnTo>
                <a:lnTo>
                  <a:pt x="2497740" y="1395662"/>
                </a:lnTo>
                <a:lnTo>
                  <a:pt x="2502188" y="1348551"/>
                </a:lnTo>
                <a:lnTo>
                  <a:pt x="2504881" y="1300951"/>
                </a:lnTo>
                <a:lnTo>
                  <a:pt x="2505786" y="1252893"/>
                </a:lnTo>
                <a:lnTo>
                  <a:pt x="2504881" y="1204834"/>
                </a:lnTo>
                <a:lnTo>
                  <a:pt x="2502188" y="1157234"/>
                </a:lnTo>
                <a:lnTo>
                  <a:pt x="2497740" y="1110123"/>
                </a:lnTo>
                <a:lnTo>
                  <a:pt x="2491570" y="1063535"/>
                </a:lnTo>
                <a:lnTo>
                  <a:pt x="2483708" y="1017502"/>
                </a:lnTo>
                <a:lnTo>
                  <a:pt x="2474189" y="972056"/>
                </a:lnTo>
                <a:lnTo>
                  <a:pt x="2463044" y="927230"/>
                </a:lnTo>
                <a:lnTo>
                  <a:pt x="2450306" y="883057"/>
                </a:lnTo>
                <a:lnTo>
                  <a:pt x="2436007" y="839568"/>
                </a:lnTo>
                <a:lnTo>
                  <a:pt x="2420180" y="796796"/>
                </a:lnTo>
                <a:lnTo>
                  <a:pt x="2402857" y="754774"/>
                </a:lnTo>
                <a:lnTo>
                  <a:pt x="2384071" y="713534"/>
                </a:lnTo>
                <a:lnTo>
                  <a:pt x="2363854" y="673109"/>
                </a:lnTo>
                <a:lnTo>
                  <a:pt x="2342238" y="633530"/>
                </a:lnTo>
                <a:lnTo>
                  <a:pt x="2319256" y="594831"/>
                </a:lnTo>
                <a:lnTo>
                  <a:pt x="2294941" y="557043"/>
                </a:lnTo>
                <a:lnTo>
                  <a:pt x="2269325" y="520200"/>
                </a:lnTo>
                <a:lnTo>
                  <a:pt x="2242439" y="484334"/>
                </a:lnTo>
                <a:lnTo>
                  <a:pt x="2214318" y="449476"/>
                </a:lnTo>
                <a:lnTo>
                  <a:pt x="2184993" y="415661"/>
                </a:lnTo>
                <a:lnTo>
                  <a:pt x="2154497" y="382919"/>
                </a:lnTo>
                <a:lnTo>
                  <a:pt x="2122861" y="351284"/>
                </a:lnTo>
                <a:lnTo>
                  <a:pt x="2090119" y="320788"/>
                </a:lnTo>
                <a:lnTo>
                  <a:pt x="2056303" y="291463"/>
                </a:lnTo>
                <a:lnTo>
                  <a:pt x="2021446" y="263342"/>
                </a:lnTo>
                <a:lnTo>
                  <a:pt x="1985580" y="236457"/>
                </a:lnTo>
                <a:lnTo>
                  <a:pt x="1948736" y="210841"/>
                </a:lnTo>
                <a:lnTo>
                  <a:pt x="1910949" y="186526"/>
                </a:lnTo>
                <a:lnTo>
                  <a:pt x="1872250" y="163545"/>
                </a:lnTo>
                <a:lnTo>
                  <a:pt x="1832671" y="141929"/>
                </a:lnTo>
                <a:lnTo>
                  <a:pt x="1792246" y="121712"/>
                </a:lnTo>
                <a:lnTo>
                  <a:pt x="1751006" y="102926"/>
                </a:lnTo>
                <a:lnTo>
                  <a:pt x="1708984" y="85604"/>
                </a:lnTo>
                <a:lnTo>
                  <a:pt x="1666212" y="69777"/>
                </a:lnTo>
                <a:lnTo>
                  <a:pt x="1622724" y="55478"/>
                </a:lnTo>
                <a:lnTo>
                  <a:pt x="1578550" y="42740"/>
                </a:lnTo>
                <a:lnTo>
                  <a:pt x="1533725" y="31596"/>
                </a:lnTo>
                <a:lnTo>
                  <a:pt x="1488280" y="22076"/>
                </a:lnTo>
                <a:lnTo>
                  <a:pt x="1442247" y="14215"/>
                </a:lnTo>
                <a:lnTo>
                  <a:pt x="1395660" y="8045"/>
                </a:lnTo>
                <a:lnTo>
                  <a:pt x="1348550" y="3597"/>
                </a:lnTo>
                <a:lnTo>
                  <a:pt x="1300950" y="904"/>
                </a:lnTo>
                <a:lnTo>
                  <a:pt x="1252893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5">
            <a:hlinkClick r:id="rId2"/>
            <a:extLst>
              <a:ext uri="{FF2B5EF4-FFF2-40B4-BE49-F238E27FC236}">
                <a16:creationId xmlns:a16="http://schemas.microsoft.com/office/drawing/2014/main" id="{AA3299B9-43FE-8481-9A3B-2CF3C5D8F19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18465" y="1890910"/>
            <a:ext cx="6555733" cy="3138289"/>
          </a:xfrm>
          <a:prstGeom prst="rect">
            <a:avLst/>
          </a:prstGeom>
        </p:spPr>
      </p:pic>
      <p:sp>
        <p:nvSpPr>
          <p:cNvPr id="7" name="object 6">
            <a:extLst>
              <a:ext uri="{FF2B5EF4-FFF2-40B4-BE49-F238E27FC236}">
                <a16:creationId xmlns:a16="http://schemas.microsoft.com/office/drawing/2014/main" id="{43667B56-04F8-A69B-C4A5-5A35D4F1CE02}"/>
              </a:ext>
            </a:extLst>
          </p:cNvPr>
          <p:cNvSpPr txBox="1"/>
          <p:nvPr/>
        </p:nvSpPr>
        <p:spPr>
          <a:xfrm>
            <a:off x="533029" y="590506"/>
            <a:ext cx="8433171" cy="8455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17700"/>
              </a:lnSpc>
              <a:spcBef>
                <a:spcPts val="100"/>
              </a:spcBef>
            </a:pPr>
            <a:r>
              <a:rPr lang="en-GB" sz="2400" dirty="0">
                <a:solidFill>
                  <a:srgbClr val="7A2D30"/>
                </a:solidFill>
                <a:latin typeface="Arial"/>
                <a:cs typeface="Arial"/>
              </a:rPr>
              <a:t>Mae'r Gymraeg </a:t>
            </a:r>
            <a:r>
              <a:rPr lang="en-GB" sz="2400" b="1" dirty="0">
                <a:solidFill>
                  <a:srgbClr val="7A2D30"/>
                </a:solidFill>
                <a:latin typeface="Arial"/>
                <a:cs typeface="Arial"/>
              </a:rPr>
              <a:t>yn perthyn i ni gyd </a:t>
            </a:r>
            <a:r>
              <a:rPr lang="en-GB" sz="2400" dirty="0">
                <a:solidFill>
                  <a:srgbClr val="7A2D30"/>
                </a:solidFill>
                <a:latin typeface="Arial"/>
                <a:cs typeface="Arial"/>
              </a:rPr>
              <a:t>ac mae'n bwysig ein bod ni gyd yn ei mwynhau ac yn ei </a:t>
            </a:r>
            <a:r>
              <a:rPr lang="en-GB" sz="2400" b="1" dirty="0">
                <a:solidFill>
                  <a:srgbClr val="7A2D30"/>
                </a:solidFill>
                <a:latin typeface="Arial"/>
                <a:cs typeface="Arial"/>
              </a:rPr>
              <a:t>defnyddio bob dydd</a:t>
            </a:r>
            <a:r>
              <a:rPr lang="en-GB" sz="2400" dirty="0">
                <a:solidFill>
                  <a:srgbClr val="7A2D30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30C5022-823C-3DC6-014E-C5085E787B42}"/>
              </a:ext>
            </a:extLst>
          </p:cNvPr>
          <p:cNvSpPr/>
          <p:nvPr/>
        </p:nvSpPr>
        <p:spPr>
          <a:xfrm>
            <a:off x="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AE4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0BCD6568-6918-E94A-C954-2A507B3554E0}"/>
              </a:ext>
            </a:extLst>
          </p:cNvPr>
          <p:cNvSpPr/>
          <p:nvPr/>
        </p:nvSpPr>
        <p:spPr>
          <a:xfrm>
            <a:off x="1016000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rgbClr val="AE4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hlinkClick r:id="rId2"/>
            <a:extLst>
              <a:ext uri="{FF2B5EF4-FFF2-40B4-BE49-F238E27FC236}">
                <a16:creationId xmlns:a16="http://schemas.microsoft.com/office/drawing/2014/main" id="{F71C9B49-6218-6103-C632-C4703DFC3A0B}"/>
              </a:ext>
            </a:extLst>
          </p:cNvPr>
          <p:cNvSpPr/>
          <p:nvPr/>
        </p:nvSpPr>
        <p:spPr>
          <a:xfrm>
            <a:off x="5686409" y="2800614"/>
            <a:ext cx="911860" cy="1013460"/>
          </a:xfrm>
          <a:custGeom>
            <a:avLst/>
            <a:gdLst/>
            <a:ahLst/>
            <a:cxnLst/>
            <a:rect l="l" t="t" r="r" b="b"/>
            <a:pathLst>
              <a:path w="911859" h="1013460">
                <a:moveTo>
                  <a:pt x="142295" y="0"/>
                </a:moveTo>
                <a:lnTo>
                  <a:pt x="100294" y="633"/>
                </a:lnTo>
                <a:lnTo>
                  <a:pt x="61604" y="15023"/>
                </a:lnTo>
                <a:lnTo>
                  <a:pt x="29686" y="41264"/>
                </a:lnTo>
                <a:lnTo>
                  <a:pt x="7998" y="77455"/>
                </a:lnTo>
                <a:lnTo>
                  <a:pt x="0" y="121692"/>
                </a:lnTo>
                <a:lnTo>
                  <a:pt x="0" y="891337"/>
                </a:lnTo>
                <a:lnTo>
                  <a:pt x="7998" y="935127"/>
                </a:lnTo>
                <a:lnTo>
                  <a:pt x="29686" y="971199"/>
                </a:lnTo>
                <a:lnTo>
                  <a:pt x="61604" y="997538"/>
                </a:lnTo>
                <a:lnTo>
                  <a:pt x="100294" y="1012126"/>
                </a:lnTo>
                <a:lnTo>
                  <a:pt x="142295" y="1012950"/>
                </a:lnTo>
                <a:lnTo>
                  <a:pt x="184150" y="997992"/>
                </a:lnTo>
                <a:lnTo>
                  <a:pt x="850900" y="613169"/>
                </a:lnTo>
                <a:lnTo>
                  <a:pt x="884756" y="584404"/>
                </a:lnTo>
                <a:lnTo>
                  <a:pt x="905069" y="547699"/>
                </a:lnTo>
                <a:lnTo>
                  <a:pt x="911840" y="506968"/>
                </a:lnTo>
                <a:lnTo>
                  <a:pt x="905069" y="466130"/>
                </a:lnTo>
                <a:lnTo>
                  <a:pt x="884756" y="429101"/>
                </a:lnTo>
                <a:lnTo>
                  <a:pt x="850900" y="399796"/>
                </a:lnTo>
                <a:lnTo>
                  <a:pt x="184150" y="15024"/>
                </a:lnTo>
                <a:lnTo>
                  <a:pt x="1422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84309D2C-3440-469D-806D-78435B82C81B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hlinkClick r:id="rId2"/>
            <a:extLst>
              <a:ext uri="{FF2B5EF4-FFF2-40B4-BE49-F238E27FC236}">
                <a16:creationId xmlns:a16="http://schemas.microsoft.com/office/drawing/2014/main" id="{EF45FC3D-F353-C6B8-BC4B-62C5516239E0}"/>
              </a:ext>
            </a:extLst>
          </p:cNvPr>
          <p:cNvSpPr txBox="1"/>
          <p:nvPr/>
        </p:nvSpPr>
        <p:spPr>
          <a:xfrm>
            <a:off x="761623" y="2983077"/>
            <a:ext cx="20802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chemeClr val="bg1"/>
                </a:solidFill>
                <a:latin typeface="Arial"/>
                <a:cs typeface="Arial"/>
              </a:rPr>
              <a:t>Defnyddia</a:t>
            </a:r>
            <a:endParaRPr lang="en-GB" sz="2400" b="1" u="sng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GB" sz="2400" b="1" u="sng" dirty="0">
                <a:solidFill>
                  <a:schemeClr val="bg1"/>
                </a:solidFill>
                <a:latin typeface="Arial"/>
                <a:cs typeface="Arial"/>
              </a:rPr>
              <a:t>Dy </a:t>
            </a:r>
            <a:r>
              <a:rPr lang="en-GB" sz="2400" b="1" u="sng" dirty="0" err="1">
                <a:solidFill>
                  <a:schemeClr val="bg1"/>
                </a:solidFill>
                <a:latin typeface="Arial"/>
                <a:cs typeface="Arial"/>
              </a:rPr>
              <a:t>Gymraeg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6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0" grpId="0" animBg="1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B65F6D73-F87F-034C-A8CB-C33277BFFE2B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AE4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93B57A82-F3F5-DCCF-CE79-E640EF17412F}"/>
              </a:ext>
            </a:extLst>
          </p:cNvPr>
          <p:cNvSpPr/>
          <p:nvPr/>
        </p:nvSpPr>
        <p:spPr>
          <a:xfrm>
            <a:off x="1941287" y="967446"/>
            <a:ext cx="6513830" cy="4118610"/>
          </a:xfrm>
          <a:custGeom>
            <a:avLst/>
            <a:gdLst/>
            <a:ahLst/>
            <a:cxnLst/>
            <a:rect l="l" t="t" r="r" b="b"/>
            <a:pathLst>
              <a:path w="6513830" h="4118610">
                <a:moveTo>
                  <a:pt x="4454601" y="0"/>
                </a:moveTo>
                <a:lnTo>
                  <a:pt x="2059076" y="0"/>
                </a:lnTo>
                <a:lnTo>
                  <a:pt x="2010668" y="565"/>
                </a:lnTo>
                <a:lnTo>
                  <a:pt x="1962525" y="2252"/>
                </a:lnTo>
                <a:lnTo>
                  <a:pt x="1914659" y="5049"/>
                </a:lnTo>
                <a:lnTo>
                  <a:pt x="1867083" y="8942"/>
                </a:lnTo>
                <a:lnTo>
                  <a:pt x="1819810" y="13920"/>
                </a:lnTo>
                <a:lnTo>
                  <a:pt x="1772852" y="19969"/>
                </a:lnTo>
                <a:lnTo>
                  <a:pt x="1726222" y="27077"/>
                </a:lnTo>
                <a:lnTo>
                  <a:pt x="1679932" y="35231"/>
                </a:lnTo>
                <a:lnTo>
                  <a:pt x="1633995" y="44420"/>
                </a:lnTo>
                <a:lnTo>
                  <a:pt x="1588424" y="54629"/>
                </a:lnTo>
                <a:lnTo>
                  <a:pt x="1543231" y="65847"/>
                </a:lnTo>
                <a:lnTo>
                  <a:pt x="1498429" y="78061"/>
                </a:lnTo>
                <a:lnTo>
                  <a:pt x="1454031" y="91258"/>
                </a:lnTo>
                <a:lnTo>
                  <a:pt x="1410048" y="105426"/>
                </a:lnTo>
                <a:lnTo>
                  <a:pt x="1366494" y="120552"/>
                </a:lnTo>
                <a:lnTo>
                  <a:pt x="1323382" y="136624"/>
                </a:lnTo>
                <a:lnTo>
                  <a:pt x="1280723" y="153628"/>
                </a:lnTo>
                <a:lnTo>
                  <a:pt x="1238531" y="171553"/>
                </a:lnTo>
                <a:lnTo>
                  <a:pt x="1196817" y="190385"/>
                </a:lnTo>
                <a:lnTo>
                  <a:pt x="1155596" y="210113"/>
                </a:lnTo>
                <a:lnTo>
                  <a:pt x="1114879" y="230723"/>
                </a:lnTo>
                <a:lnTo>
                  <a:pt x="1074678" y="252202"/>
                </a:lnTo>
                <a:lnTo>
                  <a:pt x="1035007" y="274539"/>
                </a:lnTo>
                <a:lnTo>
                  <a:pt x="995879" y="297721"/>
                </a:lnTo>
                <a:lnTo>
                  <a:pt x="957305" y="321735"/>
                </a:lnTo>
                <a:lnTo>
                  <a:pt x="919298" y="346568"/>
                </a:lnTo>
                <a:lnTo>
                  <a:pt x="881871" y="372208"/>
                </a:lnTo>
                <a:lnTo>
                  <a:pt x="845037" y="398642"/>
                </a:lnTo>
                <a:lnTo>
                  <a:pt x="808808" y="425857"/>
                </a:lnTo>
                <a:lnTo>
                  <a:pt x="773196" y="453842"/>
                </a:lnTo>
                <a:lnTo>
                  <a:pt x="738215" y="482583"/>
                </a:lnTo>
                <a:lnTo>
                  <a:pt x="703877" y="512068"/>
                </a:lnTo>
                <a:lnTo>
                  <a:pt x="670195" y="542284"/>
                </a:lnTo>
                <a:lnTo>
                  <a:pt x="637180" y="573219"/>
                </a:lnTo>
                <a:lnTo>
                  <a:pt x="604847" y="604859"/>
                </a:lnTo>
                <a:lnTo>
                  <a:pt x="573206" y="637193"/>
                </a:lnTo>
                <a:lnTo>
                  <a:pt x="542272" y="670208"/>
                </a:lnTo>
                <a:lnTo>
                  <a:pt x="512056" y="703890"/>
                </a:lnTo>
                <a:lnTo>
                  <a:pt x="482572" y="738229"/>
                </a:lnTo>
                <a:lnTo>
                  <a:pt x="453831" y="773210"/>
                </a:lnTo>
                <a:lnTo>
                  <a:pt x="425847" y="808821"/>
                </a:lnTo>
                <a:lnTo>
                  <a:pt x="398632" y="845050"/>
                </a:lnTo>
                <a:lnTo>
                  <a:pt x="372198" y="881885"/>
                </a:lnTo>
                <a:lnTo>
                  <a:pt x="346558" y="919311"/>
                </a:lnTo>
                <a:lnTo>
                  <a:pt x="321726" y="957318"/>
                </a:lnTo>
                <a:lnTo>
                  <a:pt x="297713" y="995892"/>
                </a:lnTo>
                <a:lnTo>
                  <a:pt x="274531" y="1035020"/>
                </a:lnTo>
                <a:lnTo>
                  <a:pt x="252195" y="1074691"/>
                </a:lnTo>
                <a:lnTo>
                  <a:pt x="230716" y="1114891"/>
                </a:lnTo>
                <a:lnTo>
                  <a:pt x="210106" y="1155608"/>
                </a:lnTo>
                <a:lnTo>
                  <a:pt x="190379" y="1196829"/>
                </a:lnTo>
                <a:lnTo>
                  <a:pt x="171547" y="1238542"/>
                </a:lnTo>
                <a:lnTo>
                  <a:pt x="153623" y="1280733"/>
                </a:lnTo>
                <a:lnTo>
                  <a:pt x="136619" y="1323391"/>
                </a:lnTo>
                <a:lnTo>
                  <a:pt x="120548" y="1366503"/>
                </a:lnTo>
                <a:lnTo>
                  <a:pt x="105423" y="1410056"/>
                </a:lnTo>
                <a:lnTo>
                  <a:pt x="91255" y="1454038"/>
                </a:lnTo>
                <a:lnTo>
                  <a:pt x="78058" y="1498436"/>
                </a:lnTo>
                <a:lnTo>
                  <a:pt x="65845" y="1543237"/>
                </a:lnTo>
                <a:lnTo>
                  <a:pt x="54627" y="1588428"/>
                </a:lnTo>
                <a:lnTo>
                  <a:pt x="44418" y="1633998"/>
                </a:lnTo>
                <a:lnTo>
                  <a:pt x="35230" y="1679934"/>
                </a:lnTo>
                <a:lnTo>
                  <a:pt x="27076" y="1726222"/>
                </a:lnTo>
                <a:lnTo>
                  <a:pt x="19968" y="1772851"/>
                </a:lnTo>
                <a:lnTo>
                  <a:pt x="13919" y="1819807"/>
                </a:lnTo>
                <a:lnTo>
                  <a:pt x="8942" y="1867078"/>
                </a:lnTo>
                <a:lnTo>
                  <a:pt x="5048" y="1914652"/>
                </a:lnTo>
                <a:lnTo>
                  <a:pt x="2252" y="1962516"/>
                </a:lnTo>
                <a:lnTo>
                  <a:pt x="565" y="2010657"/>
                </a:lnTo>
                <a:lnTo>
                  <a:pt x="0" y="2059063"/>
                </a:lnTo>
                <a:lnTo>
                  <a:pt x="565" y="2107520"/>
                </a:lnTo>
                <a:lnTo>
                  <a:pt x="2252" y="2155661"/>
                </a:lnTo>
                <a:lnTo>
                  <a:pt x="5048" y="2203525"/>
                </a:lnTo>
                <a:lnTo>
                  <a:pt x="8942" y="2251099"/>
                </a:lnTo>
                <a:lnTo>
                  <a:pt x="13919" y="2298370"/>
                </a:lnTo>
                <a:lnTo>
                  <a:pt x="19968" y="2345326"/>
                </a:lnTo>
                <a:lnTo>
                  <a:pt x="27076" y="2391955"/>
                </a:lnTo>
                <a:lnTo>
                  <a:pt x="35230" y="2438243"/>
                </a:lnTo>
                <a:lnTo>
                  <a:pt x="44418" y="2484178"/>
                </a:lnTo>
                <a:lnTo>
                  <a:pt x="54627" y="2529748"/>
                </a:lnTo>
                <a:lnTo>
                  <a:pt x="65845" y="2574940"/>
                </a:lnTo>
                <a:lnTo>
                  <a:pt x="78058" y="2619741"/>
                </a:lnTo>
                <a:lnTo>
                  <a:pt x="91255" y="2664138"/>
                </a:lnTo>
                <a:lnTo>
                  <a:pt x="105423" y="2708120"/>
                </a:lnTo>
                <a:lnTo>
                  <a:pt x="120548" y="2751672"/>
                </a:lnTo>
                <a:lnTo>
                  <a:pt x="136619" y="2794784"/>
                </a:lnTo>
                <a:lnTo>
                  <a:pt x="153623" y="2837442"/>
                </a:lnTo>
                <a:lnTo>
                  <a:pt x="171547" y="2879634"/>
                </a:lnTo>
                <a:lnTo>
                  <a:pt x="190379" y="2921346"/>
                </a:lnTo>
                <a:lnTo>
                  <a:pt x="210106" y="2962567"/>
                </a:lnTo>
                <a:lnTo>
                  <a:pt x="230716" y="3003283"/>
                </a:lnTo>
                <a:lnTo>
                  <a:pt x="252195" y="3043483"/>
                </a:lnTo>
                <a:lnTo>
                  <a:pt x="274531" y="3083154"/>
                </a:lnTo>
                <a:lnTo>
                  <a:pt x="297713" y="3122282"/>
                </a:lnTo>
                <a:lnTo>
                  <a:pt x="321726" y="3160855"/>
                </a:lnTo>
                <a:lnTo>
                  <a:pt x="346558" y="3198862"/>
                </a:lnTo>
                <a:lnTo>
                  <a:pt x="372198" y="3236288"/>
                </a:lnTo>
                <a:lnTo>
                  <a:pt x="398632" y="3273122"/>
                </a:lnTo>
                <a:lnTo>
                  <a:pt x="425847" y="3309351"/>
                </a:lnTo>
                <a:lnTo>
                  <a:pt x="453831" y="3344962"/>
                </a:lnTo>
                <a:lnTo>
                  <a:pt x="482572" y="3379943"/>
                </a:lnTo>
                <a:lnTo>
                  <a:pt x="512056" y="3414281"/>
                </a:lnTo>
                <a:lnTo>
                  <a:pt x="542272" y="3447964"/>
                </a:lnTo>
                <a:lnTo>
                  <a:pt x="573206" y="3480978"/>
                </a:lnTo>
                <a:lnTo>
                  <a:pt x="604847" y="3513312"/>
                </a:lnTo>
                <a:lnTo>
                  <a:pt x="637180" y="3544952"/>
                </a:lnTo>
                <a:lnTo>
                  <a:pt x="670195" y="3575886"/>
                </a:lnTo>
                <a:lnTo>
                  <a:pt x="703877" y="3606102"/>
                </a:lnTo>
                <a:lnTo>
                  <a:pt x="738215" y="3635587"/>
                </a:lnTo>
                <a:lnTo>
                  <a:pt x="773196" y="3664327"/>
                </a:lnTo>
                <a:lnTo>
                  <a:pt x="808808" y="3692312"/>
                </a:lnTo>
                <a:lnTo>
                  <a:pt x="845037" y="3719527"/>
                </a:lnTo>
                <a:lnTo>
                  <a:pt x="881871" y="3745961"/>
                </a:lnTo>
                <a:lnTo>
                  <a:pt x="919298" y="3771601"/>
                </a:lnTo>
                <a:lnTo>
                  <a:pt x="957305" y="3796434"/>
                </a:lnTo>
                <a:lnTo>
                  <a:pt x="995879" y="3820447"/>
                </a:lnTo>
                <a:lnTo>
                  <a:pt x="1035007" y="3843628"/>
                </a:lnTo>
                <a:lnTo>
                  <a:pt x="1074678" y="3865965"/>
                </a:lnTo>
                <a:lnTo>
                  <a:pt x="1114879" y="3887445"/>
                </a:lnTo>
                <a:lnTo>
                  <a:pt x="1155596" y="3908054"/>
                </a:lnTo>
                <a:lnTo>
                  <a:pt x="1196817" y="3927782"/>
                </a:lnTo>
                <a:lnTo>
                  <a:pt x="1238531" y="3946614"/>
                </a:lnTo>
                <a:lnTo>
                  <a:pt x="1280723" y="3964538"/>
                </a:lnTo>
                <a:lnTo>
                  <a:pt x="1323382" y="3981543"/>
                </a:lnTo>
                <a:lnTo>
                  <a:pt x="1366494" y="3997614"/>
                </a:lnTo>
                <a:lnTo>
                  <a:pt x="1410048" y="4012740"/>
                </a:lnTo>
                <a:lnTo>
                  <a:pt x="1454031" y="4026908"/>
                </a:lnTo>
                <a:lnTo>
                  <a:pt x="1498429" y="4040105"/>
                </a:lnTo>
                <a:lnTo>
                  <a:pt x="1543231" y="4052318"/>
                </a:lnTo>
                <a:lnTo>
                  <a:pt x="1588424" y="4063536"/>
                </a:lnTo>
                <a:lnTo>
                  <a:pt x="1633995" y="4073745"/>
                </a:lnTo>
                <a:lnTo>
                  <a:pt x="1679932" y="4082934"/>
                </a:lnTo>
                <a:lnTo>
                  <a:pt x="1726222" y="4091088"/>
                </a:lnTo>
                <a:lnTo>
                  <a:pt x="1772852" y="4098196"/>
                </a:lnTo>
                <a:lnTo>
                  <a:pt x="1819810" y="4104245"/>
                </a:lnTo>
                <a:lnTo>
                  <a:pt x="1867083" y="4109223"/>
                </a:lnTo>
                <a:lnTo>
                  <a:pt x="1914659" y="4113116"/>
                </a:lnTo>
                <a:lnTo>
                  <a:pt x="1962525" y="4115913"/>
                </a:lnTo>
                <a:lnTo>
                  <a:pt x="2010668" y="4117600"/>
                </a:lnTo>
                <a:lnTo>
                  <a:pt x="2059076" y="4118165"/>
                </a:lnTo>
                <a:lnTo>
                  <a:pt x="4454601" y="4118165"/>
                </a:lnTo>
                <a:lnTo>
                  <a:pt x="4503009" y="4117600"/>
                </a:lnTo>
                <a:lnTo>
                  <a:pt x="4551152" y="4115913"/>
                </a:lnTo>
                <a:lnTo>
                  <a:pt x="4599018" y="4113116"/>
                </a:lnTo>
                <a:lnTo>
                  <a:pt x="4646594" y="4109223"/>
                </a:lnTo>
                <a:lnTo>
                  <a:pt x="4693867" y="4104245"/>
                </a:lnTo>
                <a:lnTo>
                  <a:pt x="4740825" y="4098196"/>
                </a:lnTo>
                <a:lnTo>
                  <a:pt x="4787456" y="4091088"/>
                </a:lnTo>
                <a:lnTo>
                  <a:pt x="4833746" y="4082934"/>
                </a:lnTo>
                <a:lnTo>
                  <a:pt x="4879683" y="4073745"/>
                </a:lnTo>
                <a:lnTo>
                  <a:pt x="4925254" y="4063536"/>
                </a:lnTo>
                <a:lnTo>
                  <a:pt x="4970448" y="4052318"/>
                </a:lnTo>
                <a:lnTo>
                  <a:pt x="5015250" y="4040105"/>
                </a:lnTo>
                <a:lnTo>
                  <a:pt x="5059649" y="4026908"/>
                </a:lnTo>
                <a:lnTo>
                  <a:pt x="5103632" y="4012740"/>
                </a:lnTo>
                <a:lnTo>
                  <a:pt x="5147187" y="3997614"/>
                </a:lnTo>
                <a:lnTo>
                  <a:pt x="5190300" y="3981543"/>
                </a:lnTo>
                <a:lnTo>
                  <a:pt x="5232959" y="3964538"/>
                </a:lnTo>
                <a:lnTo>
                  <a:pt x="5275152" y="3946614"/>
                </a:lnTo>
                <a:lnTo>
                  <a:pt x="5316866" y="3927782"/>
                </a:lnTo>
                <a:lnTo>
                  <a:pt x="5358088" y="3908054"/>
                </a:lnTo>
                <a:lnTo>
                  <a:pt x="5398806" y="3887445"/>
                </a:lnTo>
                <a:lnTo>
                  <a:pt x="5439007" y="3865965"/>
                </a:lnTo>
                <a:lnTo>
                  <a:pt x="5478679" y="3843628"/>
                </a:lnTo>
                <a:lnTo>
                  <a:pt x="5517808" y="3820447"/>
                </a:lnTo>
                <a:lnTo>
                  <a:pt x="5556383" y="3796434"/>
                </a:lnTo>
                <a:lnTo>
                  <a:pt x="5594391" y="3771601"/>
                </a:lnTo>
                <a:lnTo>
                  <a:pt x="5631818" y="3745961"/>
                </a:lnTo>
                <a:lnTo>
                  <a:pt x="5668653" y="3719527"/>
                </a:lnTo>
                <a:lnTo>
                  <a:pt x="5704883" y="3692312"/>
                </a:lnTo>
                <a:lnTo>
                  <a:pt x="5740495" y="3664327"/>
                </a:lnTo>
                <a:lnTo>
                  <a:pt x="5775477" y="3635587"/>
                </a:lnTo>
                <a:lnTo>
                  <a:pt x="5809816" y="3606102"/>
                </a:lnTo>
                <a:lnTo>
                  <a:pt x="5843499" y="3575886"/>
                </a:lnTo>
                <a:lnTo>
                  <a:pt x="5876515" y="3544952"/>
                </a:lnTo>
                <a:lnTo>
                  <a:pt x="5908849" y="3513312"/>
                </a:lnTo>
                <a:lnTo>
                  <a:pt x="5940490" y="3480978"/>
                </a:lnTo>
                <a:lnTo>
                  <a:pt x="5971425" y="3447964"/>
                </a:lnTo>
                <a:lnTo>
                  <a:pt x="6001642" y="3414281"/>
                </a:lnTo>
                <a:lnTo>
                  <a:pt x="6031127" y="3379943"/>
                </a:lnTo>
                <a:lnTo>
                  <a:pt x="6059869" y="3344962"/>
                </a:lnTo>
                <a:lnTo>
                  <a:pt x="6087854" y="3309351"/>
                </a:lnTo>
                <a:lnTo>
                  <a:pt x="6115070" y="3273122"/>
                </a:lnTo>
                <a:lnTo>
                  <a:pt x="6141504" y="3236288"/>
                </a:lnTo>
                <a:lnTo>
                  <a:pt x="6167144" y="3198862"/>
                </a:lnTo>
                <a:lnTo>
                  <a:pt x="6191978" y="3160855"/>
                </a:lnTo>
                <a:lnTo>
                  <a:pt x="6215992" y="3122282"/>
                </a:lnTo>
                <a:lnTo>
                  <a:pt x="6239174" y="3083154"/>
                </a:lnTo>
                <a:lnTo>
                  <a:pt x="6261511" y="3043483"/>
                </a:lnTo>
                <a:lnTo>
                  <a:pt x="6282991" y="3003283"/>
                </a:lnTo>
                <a:lnTo>
                  <a:pt x="6303601" y="2962567"/>
                </a:lnTo>
                <a:lnTo>
                  <a:pt x="6323329" y="2921346"/>
                </a:lnTo>
                <a:lnTo>
                  <a:pt x="6342161" y="2879634"/>
                </a:lnTo>
                <a:lnTo>
                  <a:pt x="6360086" y="2837442"/>
                </a:lnTo>
                <a:lnTo>
                  <a:pt x="6377090" y="2794784"/>
                </a:lnTo>
                <a:lnTo>
                  <a:pt x="6393162" y="2751672"/>
                </a:lnTo>
                <a:lnTo>
                  <a:pt x="6408288" y="2708120"/>
                </a:lnTo>
                <a:lnTo>
                  <a:pt x="6422456" y="2664138"/>
                </a:lnTo>
                <a:lnTo>
                  <a:pt x="6435654" y="2619741"/>
                </a:lnTo>
                <a:lnTo>
                  <a:pt x="6447867" y="2574940"/>
                </a:lnTo>
                <a:lnTo>
                  <a:pt x="6459085" y="2529748"/>
                </a:lnTo>
                <a:lnTo>
                  <a:pt x="6469295" y="2484178"/>
                </a:lnTo>
                <a:lnTo>
                  <a:pt x="6478483" y="2438243"/>
                </a:lnTo>
                <a:lnTo>
                  <a:pt x="6486638" y="2391955"/>
                </a:lnTo>
                <a:lnTo>
                  <a:pt x="6493746" y="2345326"/>
                </a:lnTo>
                <a:lnTo>
                  <a:pt x="6499795" y="2298370"/>
                </a:lnTo>
                <a:lnTo>
                  <a:pt x="6504773" y="2251099"/>
                </a:lnTo>
                <a:lnTo>
                  <a:pt x="6508666" y="2203525"/>
                </a:lnTo>
                <a:lnTo>
                  <a:pt x="6511463" y="2155661"/>
                </a:lnTo>
                <a:lnTo>
                  <a:pt x="6513150" y="2107520"/>
                </a:lnTo>
                <a:lnTo>
                  <a:pt x="6513715" y="2059114"/>
                </a:lnTo>
                <a:lnTo>
                  <a:pt x="6513150" y="2010657"/>
                </a:lnTo>
                <a:lnTo>
                  <a:pt x="6511463" y="1962516"/>
                </a:lnTo>
                <a:lnTo>
                  <a:pt x="6508666" y="1914652"/>
                </a:lnTo>
                <a:lnTo>
                  <a:pt x="6504773" y="1867078"/>
                </a:lnTo>
                <a:lnTo>
                  <a:pt x="6499795" y="1819807"/>
                </a:lnTo>
                <a:lnTo>
                  <a:pt x="6493746" y="1772851"/>
                </a:lnTo>
                <a:lnTo>
                  <a:pt x="6486638" y="1726222"/>
                </a:lnTo>
                <a:lnTo>
                  <a:pt x="6478483" y="1679934"/>
                </a:lnTo>
                <a:lnTo>
                  <a:pt x="6469295" y="1633998"/>
                </a:lnTo>
                <a:lnTo>
                  <a:pt x="6459085" y="1588428"/>
                </a:lnTo>
                <a:lnTo>
                  <a:pt x="6447867" y="1543237"/>
                </a:lnTo>
                <a:lnTo>
                  <a:pt x="6435654" y="1498436"/>
                </a:lnTo>
                <a:lnTo>
                  <a:pt x="6422456" y="1454038"/>
                </a:lnTo>
                <a:lnTo>
                  <a:pt x="6408288" y="1410056"/>
                </a:lnTo>
                <a:lnTo>
                  <a:pt x="6393162" y="1366503"/>
                </a:lnTo>
                <a:lnTo>
                  <a:pt x="6377090" y="1323391"/>
                </a:lnTo>
                <a:lnTo>
                  <a:pt x="6360086" y="1280733"/>
                </a:lnTo>
                <a:lnTo>
                  <a:pt x="6342161" y="1238542"/>
                </a:lnTo>
                <a:lnTo>
                  <a:pt x="6323329" y="1196829"/>
                </a:lnTo>
                <a:lnTo>
                  <a:pt x="6303601" y="1155608"/>
                </a:lnTo>
                <a:lnTo>
                  <a:pt x="6282991" y="1114891"/>
                </a:lnTo>
                <a:lnTo>
                  <a:pt x="6261511" y="1074691"/>
                </a:lnTo>
                <a:lnTo>
                  <a:pt x="6239174" y="1035020"/>
                </a:lnTo>
                <a:lnTo>
                  <a:pt x="6215992" y="995892"/>
                </a:lnTo>
                <a:lnTo>
                  <a:pt x="6191978" y="957318"/>
                </a:lnTo>
                <a:lnTo>
                  <a:pt x="6167144" y="919311"/>
                </a:lnTo>
                <a:lnTo>
                  <a:pt x="6141504" y="881885"/>
                </a:lnTo>
                <a:lnTo>
                  <a:pt x="6115070" y="845050"/>
                </a:lnTo>
                <a:lnTo>
                  <a:pt x="6087854" y="808821"/>
                </a:lnTo>
                <a:lnTo>
                  <a:pt x="6059869" y="773210"/>
                </a:lnTo>
                <a:lnTo>
                  <a:pt x="6031127" y="738229"/>
                </a:lnTo>
                <a:lnTo>
                  <a:pt x="6001642" y="703890"/>
                </a:lnTo>
                <a:lnTo>
                  <a:pt x="5971425" y="670208"/>
                </a:lnTo>
                <a:lnTo>
                  <a:pt x="5940490" y="637193"/>
                </a:lnTo>
                <a:lnTo>
                  <a:pt x="5908849" y="604859"/>
                </a:lnTo>
                <a:lnTo>
                  <a:pt x="5876515" y="573219"/>
                </a:lnTo>
                <a:lnTo>
                  <a:pt x="5843499" y="542284"/>
                </a:lnTo>
                <a:lnTo>
                  <a:pt x="5809816" y="512068"/>
                </a:lnTo>
                <a:lnTo>
                  <a:pt x="5775477" y="482583"/>
                </a:lnTo>
                <a:lnTo>
                  <a:pt x="5740495" y="453842"/>
                </a:lnTo>
                <a:lnTo>
                  <a:pt x="5704883" y="425857"/>
                </a:lnTo>
                <a:lnTo>
                  <a:pt x="5668653" y="398642"/>
                </a:lnTo>
                <a:lnTo>
                  <a:pt x="5631818" y="372208"/>
                </a:lnTo>
                <a:lnTo>
                  <a:pt x="5594391" y="346568"/>
                </a:lnTo>
                <a:lnTo>
                  <a:pt x="5556383" y="321735"/>
                </a:lnTo>
                <a:lnTo>
                  <a:pt x="5517808" y="297721"/>
                </a:lnTo>
                <a:lnTo>
                  <a:pt x="5478679" y="274539"/>
                </a:lnTo>
                <a:lnTo>
                  <a:pt x="5439007" y="252202"/>
                </a:lnTo>
                <a:lnTo>
                  <a:pt x="5398806" y="230723"/>
                </a:lnTo>
                <a:lnTo>
                  <a:pt x="5358088" y="210113"/>
                </a:lnTo>
                <a:lnTo>
                  <a:pt x="5316866" y="190385"/>
                </a:lnTo>
                <a:lnTo>
                  <a:pt x="5275152" y="171553"/>
                </a:lnTo>
                <a:lnTo>
                  <a:pt x="5232959" y="153628"/>
                </a:lnTo>
                <a:lnTo>
                  <a:pt x="5190300" y="136624"/>
                </a:lnTo>
                <a:lnTo>
                  <a:pt x="5147187" y="120552"/>
                </a:lnTo>
                <a:lnTo>
                  <a:pt x="5103632" y="105426"/>
                </a:lnTo>
                <a:lnTo>
                  <a:pt x="5059649" y="91258"/>
                </a:lnTo>
                <a:lnTo>
                  <a:pt x="5015250" y="78061"/>
                </a:lnTo>
                <a:lnTo>
                  <a:pt x="4970448" y="65847"/>
                </a:lnTo>
                <a:lnTo>
                  <a:pt x="4925254" y="54629"/>
                </a:lnTo>
                <a:lnTo>
                  <a:pt x="4879683" y="44420"/>
                </a:lnTo>
                <a:lnTo>
                  <a:pt x="4833746" y="35231"/>
                </a:lnTo>
                <a:lnTo>
                  <a:pt x="4787456" y="27077"/>
                </a:lnTo>
                <a:lnTo>
                  <a:pt x="4740825" y="19969"/>
                </a:lnTo>
                <a:lnTo>
                  <a:pt x="4693867" y="13920"/>
                </a:lnTo>
                <a:lnTo>
                  <a:pt x="4646594" y="8942"/>
                </a:lnTo>
                <a:lnTo>
                  <a:pt x="4599018" y="5049"/>
                </a:lnTo>
                <a:lnTo>
                  <a:pt x="4551152" y="2252"/>
                </a:lnTo>
                <a:lnTo>
                  <a:pt x="4503009" y="565"/>
                </a:lnTo>
                <a:lnTo>
                  <a:pt x="44546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7F7141CD-3A74-F24C-FFA6-4D5DCCD8D8C7}"/>
              </a:ext>
            </a:extLst>
          </p:cNvPr>
          <p:cNvSpPr/>
          <p:nvPr/>
        </p:nvSpPr>
        <p:spPr>
          <a:xfrm>
            <a:off x="980045" y="623379"/>
            <a:ext cx="2182495" cy="1522730"/>
          </a:xfrm>
          <a:custGeom>
            <a:avLst/>
            <a:gdLst/>
            <a:ahLst/>
            <a:cxnLst/>
            <a:rect l="l" t="t" r="r" b="b"/>
            <a:pathLst>
              <a:path w="2182495" h="1522730">
                <a:moveTo>
                  <a:pt x="1447020" y="0"/>
                </a:moveTo>
                <a:lnTo>
                  <a:pt x="816478" y="0"/>
                </a:lnTo>
                <a:lnTo>
                  <a:pt x="768312" y="1571"/>
                </a:lnTo>
                <a:lnTo>
                  <a:pt x="720952" y="6221"/>
                </a:lnTo>
                <a:lnTo>
                  <a:pt x="674495" y="13851"/>
                </a:lnTo>
                <a:lnTo>
                  <a:pt x="629040" y="24360"/>
                </a:lnTo>
                <a:lnTo>
                  <a:pt x="584687" y="37651"/>
                </a:lnTo>
                <a:lnTo>
                  <a:pt x="541533" y="53625"/>
                </a:lnTo>
                <a:lnTo>
                  <a:pt x="499679" y="72183"/>
                </a:lnTo>
                <a:lnTo>
                  <a:pt x="459223" y="93225"/>
                </a:lnTo>
                <a:lnTo>
                  <a:pt x="420263" y="116654"/>
                </a:lnTo>
                <a:lnTo>
                  <a:pt x="382898" y="142370"/>
                </a:lnTo>
                <a:lnTo>
                  <a:pt x="347228" y="170275"/>
                </a:lnTo>
                <a:lnTo>
                  <a:pt x="313351" y="200269"/>
                </a:lnTo>
                <a:lnTo>
                  <a:pt x="281366" y="232254"/>
                </a:lnTo>
                <a:lnTo>
                  <a:pt x="251372" y="266131"/>
                </a:lnTo>
                <a:lnTo>
                  <a:pt x="223467" y="301801"/>
                </a:lnTo>
                <a:lnTo>
                  <a:pt x="197751" y="339165"/>
                </a:lnTo>
                <a:lnTo>
                  <a:pt x="174323" y="378125"/>
                </a:lnTo>
                <a:lnTo>
                  <a:pt x="153280" y="418582"/>
                </a:lnTo>
                <a:lnTo>
                  <a:pt x="134722" y="460436"/>
                </a:lnTo>
                <a:lnTo>
                  <a:pt x="118749" y="503589"/>
                </a:lnTo>
                <a:lnTo>
                  <a:pt x="105458" y="547943"/>
                </a:lnTo>
                <a:lnTo>
                  <a:pt x="94948" y="593397"/>
                </a:lnTo>
                <a:lnTo>
                  <a:pt x="87319" y="639854"/>
                </a:lnTo>
                <a:lnTo>
                  <a:pt x="82669" y="687215"/>
                </a:lnTo>
                <a:lnTo>
                  <a:pt x="81097" y="735380"/>
                </a:lnTo>
                <a:lnTo>
                  <a:pt x="83087" y="789565"/>
                </a:lnTo>
                <a:lnTo>
                  <a:pt x="88965" y="842700"/>
                </a:lnTo>
                <a:lnTo>
                  <a:pt x="98588" y="894657"/>
                </a:lnTo>
                <a:lnTo>
                  <a:pt x="111814" y="945296"/>
                </a:lnTo>
                <a:lnTo>
                  <a:pt x="128504" y="994475"/>
                </a:lnTo>
                <a:lnTo>
                  <a:pt x="148514" y="1042054"/>
                </a:lnTo>
                <a:lnTo>
                  <a:pt x="171704" y="1087892"/>
                </a:lnTo>
                <a:lnTo>
                  <a:pt x="197933" y="1131849"/>
                </a:lnTo>
                <a:lnTo>
                  <a:pt x="227058" y="1173784"/>
                </a:lnTo>
                <a:lnTo>
                  <a:pt x="25192" y="1375663"/>
                </a:lnTo>
                <a:lnTo>
                  <a:pt x="6297" y="1404131"/>
                </a:lnTo>
                <a:lnTo>
                  <a:pt x="0" y="1436517"/>
                </a:lnTo>
                <a:lnTo>
                  <a:pt x="6302" y="1468906"/>
                </a:lnTo>
                <a:lnTo>
                  <a:pt x="38705" y="1508400"/>
                </a:lnTo>
                <a:lnTo>
                  <a:pt x="86063" y="1522577"/>
                </a:lnTo>
                <a:lnTo>
                  <a:pt x="102505" y="1521001"/>
                </a:lnTo>
                <a:lnTo>
                  <a:pt x="118456" y="1516273"/>
                </a:lnTo>
                <a:lnTo>
                  <a:pt x="133427" y="1508395"/>
                </a:lnTo>
                <a:lnTo>
                  <a:pt x="146934" y="1497368"/>
                </a:lnTo>
                <a:lnTo>
                  <a:pt x="345422" y="1298854"/>
                </a:lnTo>
                <a:lnTo>
                  <a:pt x="384848" y="1329702"/>
                </a:lnTo>
                <a:lnTo>
                  <a:pt x="426334" y="1357874"/>
                </a:lnTo>
                <a:lnTo>
                  <a:pt x="469748" y="1383236"/>
                </a:lnTo>
                <a:lnTo>
                  <a:pt x="514957" y="1405653"/>
                </a:lnTo>
                <a:lnTo>
                  <a:pt x="561828" y="1424990"/>
                </a:lnTo>
                <a:lnTo>
                  <a:pt x="610230" y="1441114"/>
                </a:lnTo>
                <a:lnTo>
                  <a:pt x="660028" y="1453888"/>
                </a:lnTo>
                <a:lnTo>
                  <a:pt x="711090" y="1463179"/>
                </a:lnTo>
                <a:lnTo>
                  <a:pt x="763284" y="1468853"/>
                </a:lnTo>
                <a:lnTo>
                  <a:pt x="816478" y="1470774"/>
                </a:lnTo>
                <a:lnTo>
                  <a:pt x="1447020" y="1470774"/>
                </a:lnTo>
                <a:lnTo>
                  <a:pt x="1495187" y="1469202"/>
                </a:lnTo>
                <a:lnTo>
                  <a:pt x="1542549" y="1464552"/>
                </a:lnTo>
                <a:lnTo>
                  <a:pt x="1589008" y="1456923"/>
                </a:lnTo>
                <a:lnTo>
                  <a:pt x="1634464" y="1446413"/>
                </a:lnTo>
                <a:lnTo>
                  <a:pt x="1678819" y="1433122"/>
                </a:lnTo>
                <a:lnTo>
                  <a:pt x="1721973" y="1417148"/>
                </a:lnTo>
                <a:lnTo>
                  <a:pt x="1763829" y="1398591"/>
                </a:lnTo>
                <a:lnTo>
                  <a:pt x="1804287" y="1377548"/>
                </a:lnTo>
                <a:lnTo>
                  <a:pt x="1843248" y="1354119"/>
                </a:lnTo>
                <a:lnTo>
                  <a:pt x="1880614" y="1328403"/>
                </a:lnTo>
                <a:lnTo>
                  <a:pt x="1916285" y="1300499"/>
                </a:lnTo>
                <a:lnTo>
                  <a:pt x="1950163" y="1270505"/>
                </a:lnTo>
                <a:lnTo>
                  <a:pt x="1982150" y="1238520"/>
                </a:lnTo>
                <a:lnTo>
                  <a:pt x="2012145" y="1204643"/>
                </a:lnTo>
                <a:lnTo>
                  <a:pt x="2040050" y="1168972"/>
                </a:lnTo>
                <a:lnTo>
                  <a:pt x="2065768" y="1131608"/>
                </a:lnTo>
                <a:lnTo>
                  <a:pt x="2089197" y="1092648"/>
                </a:lnTo>
                <a:lnTo>
                  <a:pt x="2110240" y="1052192"/>
                </a:lnTo>
                <a:lnTo>
                  <a:pt x="2128799" y="1010337"/>
                </a:lnTo>
                <a:lnTo>
                  <a:pt x="2144773" y="967184"/>
                </a:lnTo>
                <a:lnTo>
                  <a:pt x="2158065" y="922831"/>
                </a:lnTo>
                <a:lnTo>
                  <a:pt x="2168575" y="877376"/>
                </a:lnTo>
                <a:lnTo>
                  <a:pt x="2176204" y="830919"/>
                </a:lnTo>
                <a:lnTo>
                  <a:pt x="2180854" y="783558"/>
                </a:lnTo>
                <a:lnTo>
                  <a:pt x="2182426" y="735393"/>
                </a:lnTo>
                <a:lnTo>
                  <a:pt x="2180854" y="687215"/>
                </a:lnTo>
                <a:lnTo>
                  <a:pt x="2176204" y="639854"/>
                </a:lnTo>
                <a:lnTo>
                  <a:pt x="2168575" y="593397"/>
                </a:lnTo>
                <a:lnTo>
                  <a:pt x="2158065" y="547943"/>
                </a:lnTo>
                <a:lnTo>
                  <a:pt x="2144773" y="503589"/>
                </a:lnTo>
                <a:lnTo>
                  <a:pt x="2128799" y="460436"/>
                </a:lnTo>
                <a:lnTo>
                  <a:pt x="2110240" y="418582"/>
                </a:lnTo>
                <a:lnTo>
                  <a:pt x="2089197" y="378125"/>
                </a:lnTo>
                <a:lnTo>
                  <a:pt x="2065768" y="339165"/>
                </a:lnTo>
                <a:lnTo>
                  <a:pt x="2040050" y="301801"/>
                </a:lnTo>
                <a:lnTo>
                  <a:pt x="2012145" y="266131"/>
                </a:lnTo>
                <a:lnTo>
                  <a:pt x="1982150" y="232254"/>
                </a:lnTo>
                <a:lnTo>
                  <a:pt x="1950163" y="200269"/>
                </a:lnTo>
                <a:lnTo>
                  <a:pt x="1916285" y="170275"/>
                </a:lnTo>
                <a:lnTo>
                  <a:pt x="1880614" y="142370"/>
                </a:lnTo>
                <a:lnTo>
                  <a:pt x="1843248" y="116654"/>
                </a:lnTo>
                <a:lnTo>
                  <a:pt x="1804287" y="93225"/>
                </a:lnTo>
                <a:lnTo>
                  <a:pt x="1763829" y="72183"/>
                </a:lnTo>
                <a:lnTo>
                  <a:pt x="1721973" y="53625"/>
                </a:lnTo>
                <a:lnTo>
                  <a:pt x="1678819" y="37651"/>
                </a:lnTo>
                <a:lnTo>
                  <a:pt x="1634464" y="24360"/>
                </a:lnTo>
                <a:lnTo>
                  <a:pt x="1589008" y="13851"/>
                </a:lnTo>
                <a:lnTo>
                  <a:pt x="1542549" y="6221"/>
                </a:lnTo>
                <a:lnTo>
                  <a:pt x="1495187" y="1571"/>
                </a:lnTo>
                <a:lnTo>
                  <a:pt x="1447020" y="0"/>
                </a:lnTo>
                <a:close/>
              </a:path>
            </a:pathLst>
          </a:custGeom>
          <a:solidFill>
            <a:srgbClr val="7A2D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032BBA52-B606-3CF9-3A81-DF494BDF3593}"/>
              </a:ext>
            </a:extLst>
          </p:cNvPr>
          <p:cNvSpPr txBox="1">
            <a:spLocks/>
          </p:cNvSpPr>
          <p:nvPr/>
        </p:nvSpPr>
        <p:spPr>
          <a:xfrm>
            <a:off x="1529786" y="888065"/>
            <a:ext cx="1211580" cy="92075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>
            <a:lvl1pPr>
              <a:defRPr sz="2800" b="1" i="0">
                <a:solidFill>
                  <a:srgbClr val="ED6D05"/>
                </a:solidFill>
                <a:latin typeface="Arial"/>
                <a:ea typeface="+mj-ea"/>
                <a:cs typeface="Arial"/>
              </a:defRPr>
            </a:lvl1pPr>
          </a:lstStyle>
          <a:p>
            <a:pPr marL="110489" marR="5080" indent="-98425">
              <a:lnSpc>
                <a:spcPts val="3340"/>
              </a:lnSpc>
              <a:spcBef>
                <a:spcPts val="520"/>
              </a:spcBef>
            </a:pPr>
            <a:r>
              <a:rPr lang="en-GB" spc="-80" dirty="0">
                <a:solidFill>
                  <a:schemeClr val="bg1"/>
                </a:solidFill>
              </a:rPr>
              <a:t>Gwaith </a:t>
            </a:r>
            <a:r>
              <a:rPr lang="en-GB" spc="-10" dirty="0">
                <a:solidFill>
                  <a:schemeClr val="bg1"/>
                </a:solidFill>
              </a:rPr>
              <a:t>trafod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4C8B556D-CB5D-2189-661E-53DD722C62A9}"/>
              </a:ext>
            </a:extLst>
          </p:cNvPr>
          <p:cNvSpPr txBox="1"/>
          <p:nvPr/>
        </p:nvSpPr>
        <p:spPr>
          <a:xfrm>
            <a:off x="2566154" y="1625149"/>
            <a:ext cx="5264096" cy="28032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4000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Beth fedri di ei </a:t>
            </a:r>
            <a:br>
              <a:rPr lang="en-GB" sz="4000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4000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wneud er mwyn </a:t>
            </a:r>
            <a:r>
              <a:rPr lang="en-GB" sz="4000" b="1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defnyddio'r Gymraeg bob dydd</a:t>
            </a:r>
            <a:r>
              <a:rPr lang="en-GB" sz="4000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?</a:t>
            </a:r>
            <a:endParaRPr lang="en-GB" sz="4000" kern="100">
              <a:solidFill>
                <a:srgbClr val="7A2C2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37ACF533-78E5-1970-60A6-ECF1A9BEAE10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32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2E2BAF-633E-D913-5D76-9F81D77625FE}"/>
              </a:ext>
            </a:extLst>
          </p:cNvPr>
          <p:cNvSpPr txBox="1"/>
          <p:nvPr/>
        </p:nvSpPr>
        <p:spPr>
          <a:xfrm>
            <a:off x="965200" y="419100"/>
            <a:ext cx="838200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Dewch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wrando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R.Ben</a:t>
            </a:r>
            <a:r>
              <a:rPr lang="en-US" b="1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Igwr</a:t>
            </a:r>
            <a:r>
              <a:rPr lang="en-US" b="1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siarad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gydag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Efa Gruffudd Jones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>
              <a:spcAft>
                <a:spcPts val="200"/>
              </a:spcAft>
            </a:pP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Comisiynydd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Gymraeg, am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adroddiad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arbennig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wedi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gyhoeddi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sy’n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spcAft>
                <a:spcPts val="200"/>
              </a:spcAft>
            </a:pP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sefyllfa’r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Gymraeg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yng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Nghymru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heddiw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Tybed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US" b="1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syniadau</a:t>
            </a:r>
            <a:r>
              <a:rPr lang="en-US" b="1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diddorol</a:t>
            </a:r>
            <a:r>
              <a:rPr lang="en-US" b="1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spcAft>
                <a:spcPts val="200"/>
              </a:spcAft>
            </a:pP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sydd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R.Ben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Igwr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ddod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b="1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filiwn</a:t>
            </a:r>
            <a:r>
              <a:rPr lang="en-US" b="1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b="1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siaradwyr</a:t>
            </a:r>
            <a:r>
              <a:rPr lang="en-US" b="1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erbyn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2050?!</a:t>
            </a: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13257DC7-83EF-E1DE-CE46-2A442BB81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6" r="9755"/>
          <a:stretch>
            <a:fillRect/>
          </a:stretch>
        </p:blipFill>
        <p:spPr>
          <a:xfrm>
            <a:off x="2089151" y="1936208"/>
            <a:ext cx="5981700" cy="3382552"/>
          </a:xfrm>
          <a:prstGeom prst="rect">
            <a:avLst/>
          </a:prstGeom>
        </p:spPr>
      </p:pic>
      <p:sp>
        <p:nvSpPr>
          <p:cNvPr id="12" name="object 10">
            <a:hlinkClick r:id="rId2"/>
            <a:extLst>
              <a:ext uri="{FF2B5EF4-FFF2-40B4-BE49-F238E27FC236}">
                <a16:creationId xmlns:a16="http://schemas.microsoft.com/office/drawing/2014/main" id="{A3E1F589-EE2B-3CAA-DA6B-9A3FD92CE3B6}"/>
              </a:ext>
            </a:extLst>
          </p:cNvPr>
          <p:cNvSpPr/>
          <p:nvPr/>
        </p:nvSpPr>
        <p:spPr>
          <a:xfrm>
            <a:off x="5613400" y="2656332"/>
            <a:ext cx="792237" cy="880508"/>
          </a:xfrm>
          <a:custGeom>
            <a:avLst/>
            <a:gdLst/>
            <a:ahLst/>
            <a:cxnLst/>
            <a:rect l="l" t="t" r="r" b="b"/>
            <a:pathLst>
              <a:path w="911859" h="1013460">
                <a:moveTo>
                  <a:pt x="142295" y="0"/>
                </a:moveTo>
                <a:lnTo>
                  <a:pt x="100294" y="633"/>
                </a:lnTo>
                <a:lnTo>
                  <a:pt x="61604" y="15023"/>
                </a:lnTo>
                <a:lnTo>
                  <a:pt x="29686" y="41264"/>
                </a:lnTo>
                <a:lnTo>
                  <a:pt x="7998" y="77455"/>
                </a:lnTo>
                <a:lnTo>
                  <a:pt x="0" y="121692"/>
                </a:lnTo>
                <a:lnTo>
                  <a:pt x="0" y="891337"/>
                </a:lnTo>
                <a:lnTo>
                  <a:pt x="7998" y="935127"/>
                </a:lnTo>
                <a:lnTo>
                  <a:pt x="29686" y="971199"/>
                </a:lnTo>
                <a:lnTo>
                  <a:pt x="61604" y="997538"/>
                </a:lnTo>
                <a:lnTo>
                  <a:pt x="100294" y="1012126"/>
                </a:lnTo>
                <a:lnTo>
                  <a:pt x="142295" y="1012950"/>
                </a:lnTo>
                <a:lnTo>
                  <a:pt x="184150" y="997992"/>
                </a:lnTo>
                <a:lnTo>
                  <a:pt x="850900" y="613169"/>
                </a:lnTo>
                <a:lnTo>
                  <a:pt x="884756" y="584404"/>
                </a:lnTo>
                <a:lnTo>
                  <a:pt x="905069" y="547699"/>
                </a:lnTo>
                <a:lnTo>
                  <a:pt x="911840" y="506968"/>
                </a:lnTo>
                <a:lnTo>
                  <a:pt x="905069" y="466130"/>
                </a:lnTo>
                <a:lnTo>
                  <a:pt x="884756" y="429101"/>
                </a:lnTo>
                <a:lnTo>
                  <a:pt x="850900" y="399796"/>
                </a:lnTo>
                <a:lnTo>
                  <a:pt x="184150" y="15024"/>
                </a:lnTo>
                <a:lnTo>
                  <a:pt x="1422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91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4E6D426-E3DD-815E-C343-7A4D992F1510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CE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DFEEC41F-1578-B8D8-8668-7A93F01C7AE1}"/>
              </a:ext>
            </a:extLst>
          </p:cNvPr>
          <p:cNvSpPr/>
          <p:nvPr/>
        </p:nvSpPr>
        <p:spPr>
          <a:xfrm>
            <a:off x="4296549" y="3073412"/>
            <a:ext cx="5863590" cy="2641600"/>
          </a:xfrm>
          <a:custGeom>
            <a:avLst/>
            <a:gdLst/>
            <a:ahLst/>
            <a:cxnLst/>
            <a:rect l="l" t="t" r="r" b="b"/>
            <a:pathLst>
              <a:path w="5863590" h="2641600">
                <a:moveTo>
                  <a:pt x="5544921" y="1868754"/>
                </a:moveTo>
                <a:lnTo>
                  <a:pt x="5510225" y="1834896"/>
                </a:lnTo>
                <a:lnTo>
                  <a:pt x="5474919" y="1801660"/>
                </a:lnTo>
                <a:lnTo>
                  <a:pt x="5439029" y="1769046"/>
                </a:lnTo>
                <a:lnTo>
                  <a:pt x="5402567" y="1737067"/>
                </a:lnTo>
                <a:lnTo>
                  <a:pt x="5365534" y="1705724"/>
                </a:lnTo>
                <a:lnTo>
                  <a:pt x="5327942" y="1675028"/>
                </a:lnTo>
                <a:lnTo>
                  <a:pt x="5289804" y="1644992"/>
                </a:lnTo>
                <a:lnTo>
                  <a:pt x="5251107" y="1615630"/>
                </a:lnTo>
                <a:lnTo>
                  <a:pt x="5211889" y="1586928"/>
                </a:lnTo>
                <a:lnTo>
                  <a:pt x="5172151" y="1558925"/>
                </a:lnTo>
                <a:lnTo>
                  <a:pt x="5131892" y="1531620"/>
                </a:lnTo>
                <a:lnTo>
                  <a:pt x="5091112" y="1505000"/>
                </a:lnTo>
                <a:lnTo>
                  <a:pt x="5049850" y="1479105"/>
                </a:lnTo>
                <a:lnTo>
                  <a:pt x="5008092" y="1453934"/>
                </a:lnTo>
                <a:lnTo>
                  <a:pt x="4965852" y="1429473"/>
                </a:lnTo>
                <a:lnTo>
                  <a:pt x="4923142" y="1405763"/>
                </a:lnTo>
                <a:lnTo>
                  <a:pt x="4879962" y="1382801"/>
                </a:lnTo>
                <a:lnTo>
                  <a:pt x="4836338" y="1360589"/>
                </a:lnTo>
                <a:lnTo>
                  <a:pt x="4792256" y="1339138"/>
                </a:lnTo>
                <a:lnTo>
                  <a:pt x="4747742" y="1318463"/>
                </a:lnTo>
                <a:lnTo>
                  <a:pt x="4702797" y="1298575"/>
                </a:lnTo>
                <a:lnTo>
                  <a:pt x="4657433" y="1279461"/>
                </a:lnTo>
                <a:lnTo>
                  <a:pt x="4611649" y="1261160"/>
                </a:lnTo>
                <a:lnTo>
                  <a:pt x="4565472" y="1243660"/>
                </a:lnTo>
                <a:lnTo>
                  <a:pt x="4518901" y="1226985"/>
                </a:lnTo>
                <a:lnTo>
                  <a:pt x="4471936" y="1211122"/>
                </a:lnTo>
                <a:lnTo>
                  <a:pt x="4424604" y="1196098"/>
                </a:lnTo>
                <a:lnTo>
                  <a:pt x="4376890" y="1181925"/>
                </a:lnTo>
                <a:lnTo>
                  <a:pt x="4328833" y="1168590"/>
                </a:lnTo>
                <a:lnTo>
                  <a:pt x="4280420" y="1156119"/>
                </a:lnTo>
                <a:lnTo>
                  <a:pt x="4231652" y="1144524"/>
                </a:lnTo>
                <a:lnTo>
                  <a:pt x="4182567" y="1133805"/>
                </a:lnTo>
                <a:lnTo>
                  <a:pt x="4133151" y="1123962"/>
                </a:lnTo>
                <a:lnTo>
                  <a:pt x="4083418" y="1115021"/>
                </a:lnTo>
                <a:lnTo>
                  <a:pt x="4033380" y="1106982"/>
                </a:lnTo>
                <a:lnTo>
                  <a:pt x="3983050" y="1099870"/>
                </a:lnTo>
                <a:lnTo>
                  <a:pt x="3932415" y="1093660"/>
                </a:lnTo>
                <a:lnTo>
                  <a:pt x="3881513" y="1088390"/>
                </a:lnTo>
                <a:lnTo>
                  <a:pt x="3830332" y="1084059"/>
                </a:lnTo>
                <a:lnTo>
                  <a:pt x="3778885" y="1080668"/>
                </a:lnTo>
                <a:lnTo>
                  <a:pt x="3727183" y="1078242"/>
                </a:lnTo>
                <a:lnTo>
                  <a:pt x="3675240" y="1076782"/>
                </a:lnTo>
                <a:lnTo>
                  <a:pt x="3623056" y="1076286"/>
                </a:lnTo>
                <a:lnTo>
                  <a:pt x="3574580" y="1076706"/>
                </a:lnTo>
                <a:lnTo>
                  <a:pt x="3526294" y="1077976"/>
                </a:lnTo>
                <a:lnTo>
                  <a:pt x="3478225" y="1080071"/>
                </a:lnTo>
                <a:lnTo>
                  <a:pt x="3430384" y="1082992"/>
                </a:lnTo>
                <a:lnTo>
                  <a:pt x="3382759" y="1086739"/>
                </a:lnTo>
                <a:lnTo>
                  <a:pt x="3335375" y="1091285"/>
                </a:lnTo>
                <a:lnTo>
                  <a:pt x="3288220" y="1096645"/>
                </a:lnTo>
                <a:lnTo>
                  <a:pt x="3241319" y="1102804"/>
                </a:lnTo>
                <a:lnTo>
                  <a:pt x="3194659" y="1109751"/>
                </a:lnTo>
                <a:lnTo>
                  <a:pt x="3148279" y="1117485"/>
                </a:lnTo>
                <a:lnTo>
                  <a:pt x="3102152" y="1126007"/>
                </a:lnTo>
                <a:lnTo>
                  <a:pt x="3056305" y="1135278"/>
                </a:lnTo>
                <a:lnTo>
                  <a:pt x="3010738" y="1145324"/>
                </a:lnTo>
                <a:lnTo>
                  <a:pt x="2965462" y="1156131"/>
                </a:lnTo>
                <a:lnTo>
                  <a:pt x="2920479" y="1167688"/>
                </a:lnTo>
                <a:lnTo>
                  <a:pt x="2875800" y="1179982"/>
                </a:lnTo>
                <a:lnTo>
                  <a:pt x="2831427" y="1193012"/>
                </a:lnTo>
                <a:lnTo>
                  <a:pt x="2787370" y="1206766"/>
                </a:lnTo>
                <a:lnTo>
                  <a:pt x="2743644" y="1221244"/>
                </a:lnTo>
                <a:lnTo>
                  <a:pt x="2700236" y="1236433"/>
                </a:lnTo>
                <a:lnTo>
                  <a:pt x="2657170" y="1252347"/>
                </a:lnTo>
                <a:lnTo>
                  <a:pt x="2614460" y="1268945"/>
                </a:lnTo>
                <a:lnTo>
                  <a:pt x="2572093" y="1286243"/>
                </a:lnTo>
                <a:lnTo>
                  <a:pt x="2530081" y="1304226"/>
                </a:lnTo>
                <a:lnTo>
                  <a:pt x="2488438" y="1322882"/>
                </a:lnTo>
                <a:lnTo>
                  <a:pt x="2447163" y="1342224"/>
                </a:lnTo>
                <a:lnTo>
                  <a:pt x="2406269" y="1362227"/>
                </a:lnTo>
                <a:lnTo>
                  <a:pt x="2365768" y="1382877"/>
                </a:lnTo>
                <a:lnTo>
                  <a:pt x="2325649" y="1404188"/>
                </a:lnTo>
                <a:lnTo>
                  <a:pt x="2285936" y="1426146"/>
                </a:lnTo>
                <a:lnTo>
                  <a:pt x="2246630" y="1448739"/>
                </a:lnTo>
                <a:lnTo>
                  <a:pt x="2207742" y="1471968"/>
                </a:lnTo>
                <a:lnTo>
                  <a:pt x="2169274" y="1495818"/>
                </a:lnTo>
                <a:lnTo>
                  <a:pt x="2131237" y="1520278"/>
                </a:lnTo>
                <a:lnTo>
                  <a:pt x="2093620" y="1545348"/>
                </a:lnTo>
                <a:lnTo>
                  <a:pt x="2056460" y="1571028"/>
                </a:lnTo>
                <a:lnTo>
                  <a:pt x="2019744" y="1597304"/>
                </a:lnTo>
                <a:lnTo>
                  <a:pt x="1983486" y="1624164"/>
                </a:lnTo>
                <a:lnTo>
                  <a:pt x="1947684" y="1651609"/>
                </a:lnTo>
                <a:lnTo>
                  <a:pt x="1912366" y="1679625"/>
                </a:lnTo>
                <a:lnTo>
                  <a:pt x="1877517" y="1708213"/>
                </a:lnTo>
                <a:lnTo>
                  <a:pt x="1843151" y="1737360"/>
                </a:lnTo>
                <a:lnTo>
                  <a:pt x="1809267" y="1767065"/>
                </a:lnTo>
                <a:lnTo>
                  <a:pt x="1775891" y="1797304"/>
                </a:lnTo>
                <a:lnTo>
                  <a:pt x="1743024" y="1828101"/>
                </a:lnTo>
                <a:lnTo>
                  <a:pt x="1710664" y="1859419"/>
                </a:lnTo>
                <a:lnTo>
                  <a:pt x="1678825" y="1891258"/>
                </a:lnTo>
                <a:lnTo>
                  <a:pt x="1647507" y="1923630"/>
                </a:lnTo>
                <a:lnTo>
                  <a:pt x="1616722" y="1956498"/>
                </a:lnTo>
                <a:lnTo>
                  <a:pt x="1586484" y="1989886"/>
                </a:lnTo>
                <a:lnTo>
                  <a:pt x="1556791" y="2023770"/>
                </a:lnTo>
                <a:lnTo>
                  <a:pt x="1527644" y="2058136"/>
                </a:lnTo>
                <a:lnTo>
                  <a:pt x="1499069" y="2092998"/>
                </a:lnTo>
                <a:lnTo>
                  <a:pt x="1471053" y="2128329"/>
                </a:lnTo>
                <a:lnTo>
                  <a:pt x="1443609" y="2164130"/>
                </a:lnTo>
                <a:lnTo>
                  <a:pt x="1416761" y="2200389"/>
                </a:lnTo>
                <a:lnTo>
                  <a:pt x="1390484" y="2237117"/>
                </a:lnTo>
                <a:lnTo>
                  <a:pt x="1364818" y="2274278"/>
                </a:lnTo>
                <a:lnTo>
                  <a:pt x="1339748" y="2311895"/>
                </a:lnTo>
                <a:lnTo>
                  <a:pt x="1315288" y="2349944"/>
                </a:lnTo>
                <a:lnTo>
                  <a:pt x="1291450" y="2388412"/>
                </a:lnTo>
                <a:lnTo>
                  <a:pt x="1268222" y="2427313"/>
                </a:lnTo>
                <a:lnTo>
                  <a:pt x="1245641" y="2466619"/>
                </a:lnTo>
                <a:lnTo>
                  <a:pt x="1223683" y="2506345"/>
                </a:lnTo>
                <a:lnTo>
                  <a:pt x="1202385" y="2546464"/>
                </a:lnTo>
                <a:lnTo>
                  <a:pt x="1181722" y="2586964"/>
                </a:lnTo>
                <a:lnTo>
                  <a:pt x="1161732" y="2627871"/>
                </a:lnTo>
                <a:lnTo>
                  <a:pt x="1155306" y="2641587"/>
                </a:lnTo>
                <a:lnTo>
                  <a:pt x="1559102" y="2641587"/>
                </a:lnTo>
                <a:lnTo>
                  <a:pt x="1578063" y="2608503"/>
                </a:lnTo>
                <a:lnTo>
                  <a:pt x="1601254" y="2569756"/>
                </a:lnTo>
                <a:lnTo>
                  <a:pt x="1625155" y="2531491"/>
                </a:lnTo>
                <a:lnTo>
                  <a:pt x="1649768" y="2493721"/>
                </a:lnTo>
                <a:lnTo>
                  <a:pt x="1675066" y="2456446"/>
                </a:lnTo>
                <a:lnTo>
                  <a:pt x="1701063" y="2419693"/>
                </a:lnTo>
                <a:lnTo>
                  <a:pt x="1727720" y="2383459"/>
                </a:lnTo>
                <a:lnTo>
                  <a:pt x="1755051" y="2347747"/>
                </a:lnTo>
                <a:lnTo>
                  <a:pt x="1783041" y="2312568"/>
                </a:lnTo>
                <a:lnTo>
                  <a:pt x="1811680" y="2277948"/>
                </a:lnTo>
                <a:lnTo>
                  <a:pt x="1840953" y="2243886"/>
                </a:lnTo>
                <a:lnTo>
                  <a:pt x="1870862" y="2210384"/>
                </a:lnTo>
                <a:lnTo>
                  <a:pt x="1901393" y="2177453"/>
                </a:lnTo>
                <a:lnTo>
                  <a:pt x="1932533" y="2145119"/>
                </a:lnTo>
                <a:lnTo>
                  <a:pt x="1964283" y="2113369"/>
                </a:lnTo>
                <a:lnTo>
                  <a:pt x="1996617" y="2082215"/>
                </a:lnTo>
                <a:lnTo>
                  <a:pt x="2029536" y="2051685"/>
                </a:lnTo>
                <a:lnTo>
                  <a:pt x="2063026" y="2021776"/>
                </a:lnTo>
                <a:lnTo>
                  <a:pt x="2097100" y="1992490"/>
                </a:lnTo>
                <a:lnTo>
                  <a:pt x="2131707" y="1963851"/>
                </a:lnTo>
                <a:lnTo>
                  <a:pt x="2166886" y="1935848"/>
                </a:lnTo>
                <a:lnTo>
                  <a:pt x="2202586" y="1908517"/>
                </a:lnTo>
                <a:lnTo>
                  <a:pt x="2238819" y="1881847"/>
                </a:lnTo>
                <a:lnTo>
                  <a:pt x="2275573" y="1855851"/>
                </a:lnTo>
                <a:lnTo>
                  <a:pt x="2312847" y="1830539"/>
                </a:lnTo>
                <a:lnTo>
                  <a:pt x="2350617" y="1805927"/>
                </a:lnTo>
                <a:lnTo>
                  <a:pt x="2388870" y="1782013"/>
                </a:lnTo>
                <a:lnTo>
                  <a:pt x="2427617" y="1758823"/>
                </a:lnTo>
                <a:lnTo>
                  <a:pt x="2466835" y="1736344"/>
                </a:lnTo>
                <a:lnTo>
                  <a:pt x="2506522" y="1714601"/>
                </a:lnTo>
                <a:lnTo>
                  <a:pt x="2546667" y="1693595"/>
                </a:lnTo>
                <a:lnTo>
                  <a:pt x="2587256" y="1673339"/>
                </a:lnTo>
                <a:lnTo>
                  <a:pt x="2628277" y="1653844"/>
                </a:lnTo>
                <a:lnTo>
                  <a:pt x="2669730" y="1635112"/>
                </a:lnTo>
                <a:lnTo>
                  <a:pt x="2711602" y="1617167"/>
                </a:lnTo>
                <a:lnTo>
                  <a:pt x="2753893" y="1599996"/>
                </a:lnTo>
                <a:lnTo>
                  <a:pt x="2796578" y="1583626"/>
                </a:lnTo>
                <a:lnTo>
                  <a:pt x="2839656" y="1568056"/>
                </a:lnTo>
                <a:lnTo>
                  <a:pt x="2883116" y="1553311"/>
                </a:lnTo>
                <a:lnTo>
                  <a:pt x="2926943" y="1539379"/>
                </a:lnTo>
                <a:lnTo>
                  <a:pt x="2971152" y="1526286"/>
                </a:lnTo>
                <a:lnTo>
                  <a:pt x="3015704" y="1514030"/>
                </a:lnTo>
                <a:lnTo>
                  <a:pt x="3060598" y="1502625"/>
                </a:lnTo>
                <a:lnTo>
                  <a:pt x="3105835" y="1492084"/>
                </a:lnTo>
                <a:lnTo>
                  <a:pt x="3151403" y="1482407"/>
                </a:lnTo>
                <a:lnTo>
                  <a:pt x="3197288" y="1473606"/>
                </a:lnTo>
                <a:lnTo>
                  <a:pt x="3243478" y="1465694"/>
                </a:lnTo>
                <a:lnTo>
                  <a:pt x="3289973" y="1458683"/>
                </a:lnTo>
                <a:lnTo>
                  <a:pt x="3336760" y="1452575"/>
                </a:lnTo>
                <a:lnTo>
                  <a:pt x="3383826" y="1447380"/>
                </a:lnTo>
                <a:lnTo>
                  <a:pt x="3431159" y="1443101"/>
                </a:lnTo>
                <a:lnTo>
                  <a:pt x="3478758" y="1439760"/>
                </a:lnTo>
                <a:lnTo>
                  <a:pt x="3526625" y="1437373"/>
                </a:lnTo>
                <a:lnTo>
                  <a:pt x="3574719" y="1435925"/>
                </a:lnTo>
                <a:lnTo>
                  <a:pt x="3623056" y="1435442"/>
                </a:lnTo>
                <a:lnTo>
                  <a:pt x="3675672" y="1436014"/>
                </a:lnTo>
                <a:lnTo>
                  <a:pt x="3728008" y="1437728"/>
                </a:lnTo>
                <a:lnTo>
                  <a:pt x="3780040" y="1440561"/>
                </a:lnTo>
                <a:lnTo>
                  <a:pt x="3831780" y="1444510"/>
                </a:lnTo>
                <a:lnTo>
                  <a:pt x="3883202" y="1449565"/>
                </a:lnTo>
                <a:lnTo>
                  <a:pt x="3934282" y="1455712"/>
                </a:lnTo>
                <a:lnTo>
                  <a:pt x="3985044" y="1462938"/>
                </a:lnTo>
                <a:lnTo>
                  <a:pt x="4035437" y="1471231"/>
                </a:lnTo>
                <a:lnTo>
                  <a:pt x="4085475" y="1480566"/>
                </a:lnTo>
                <a:lnTo>
                  <a:pt x="4135132" y="1490954"/>
                </a:lnTo>
                <a:lnTo>
                  <a:pt x="4184408" y="1502384"/>
                </a:lnTo>
                <a:lnTo>
                  <a:pt x="4233278" y="1514817"/>
                </a:lnTo>
                <a:lnTo>
                  <a:pt x="4281741" y="1528267"/>
                </a:lnTo>
                <a:lnTo>
                  <a:pt x="4329785" y="1542707"/>
                </a:lnTo>
                <a:lnTo>
                  <a:pt x="4377385" y="1558137"/>
                </a:lnTo>
                <a:lnTo>
                  <a:pt x="4424553" y="1574546"/>
                </a:lnTo>
                <a:lnTo>
                  <a:pt x="4471251" y="1591906"/>
                </a:lnTo>
                <a:lnTo>
                  <a:pt x="4517479" y="1610207"/>
                </a:lnTo>
                <a:lnTo>
                  <a:pt x="4563237" y="1629460"/>
                </a:lnTo>
                <a:lnTo>
                  <a:pt x="4608487" y="1649628"/>
                </a:lnTo>
                <a:lnTo>
                  <a:pt x="4653242" y="1670723"/>
                </a:lnTo>
                <a:lnTo>
                  <a:pt x="4697476" y="1692706"/>
                </a:lnTo>
                <a:lnTo>
                  <a:pt x="4741176" y="1715579"/>
                </a:lnTo>
                <a:lnTo>
                  <a:pt x="4784344" y="1739341"/>
                </a:lnTo>
                <a:lnTo>
                  <a:pt x="4826952" y="1763953"/>
                </a:lnTo>
                <a:lnTo>
                  <a:pt x="4869002" y="1789430"/>
                </a:lnTo>
                <a:lnTo>
                  <a:pt x="4910480" y="1815744"/>
                </a:lnTo>
                <a:lnTo>
                  <a:pt x="4951361" y="1842897"/>
                </a:lnTo>
                <a:lnTo>
                  <a:pt x="4991646" y="1870862"/>
                </a:lnTo>
                <a:lnTo>
                  <a:pt x="5031321" y="1899640"/>
                </a:lnTo>
                <a:lnTo>
                  <a:pt x="5070373" y="1929206"/>
                </a:lnTo>
                <a:lnTo>
                  <a:pt x="5108778" y="1959559"/>
                </a:lnTo>
                <a:lnTo>
                  <a:pt x="5146548" y="1990686"/>
                </a:lnTo>
                <a:lnTo>
                  <a:pt x="5183657" y="2022563"/>
                </a:lnTo>
                <a:lnTo>
                  <a:pt x="5220093" y="2055190"/>
                </a:lnTo>
                <a:lnTo>
                  <a:pt x="5255857" y="2088565"/>
                </a:lnTo>
                <a:lnTo>
                  <a:pt x="5290909" y="2122652"/>
                </a:lnTo>
                <a:lnTo>
                  <a:pt x="5544921" y="1868754"/>
                </a:lnTo>
                <a:close/>
              </a:path>
              <a:path w="5863590" h="2641600">
                <a:moveTo>
                  <a:pt x="5863450" y="736600"/>
                </a:moveTo>
                <a:lnTo>
                  <a:pt x="5784050" y="685800"/>
                </a:lnTo>
                <a:lnTo>
                  <a:pt x="5743841" y="647700"/>
                </a:lnTo>
                <a:lnTo>
                  <a:pt x="5621032" y="571500"/>
                </a:lnTo>
                <a:lnTo>
                  <a:pt x="5452364" y="469900"/>
                </a:lnTo>
                <a:lnTo>
                  <a:pt x="5409349" y="457200"/>
                </a:lnTo>
                <a:lnTo>
                  <a:pt x="5278336" y="381000"/>
                </a:lnTo>
                <a:lnTo>
                  <a:pt x="5234025" y="368300"/>
                </a:lnTo>
                <a:lnTo>
                  <a:pt x="5144478" y="317500"/>
                </a:lnTo>
                <a:lnTo>
                  <a:pt x="5099240" y="304800"/>
                </a:lnTo>
                <a:lnTo>
                  <a:pt x="5053698" y="279400"/>
                </a:lnTo>
                <a:lnTo>
                  <a:pt x="4961750" y="254000"/>
                </a:lnTo>
                <a:lnTo>
                  <a:pt x="4915344" y="228600"/>
                </a:lnTo>
                <a:lnTo>
                  <a:pt x="4821694" y="203200"/>
                </a:lnTo>
                <a:lnTo>
                  <a:pt x="4774450" y="177800"/>
                </a:lnTo>
                <a:lnTo>
                  <a:pt x="4436542" y="88900"/>
                </a:lnTo>
                <a:lnTo>
                  <a:pt x="4387291" y="88900"/>
                </a:lnTo>
                <a:lnTo>
                  <a:pt x="4238142" y="50800"/>
                </a:lnTo>
                <a:lnTo>
                  <a:pt x="4187990" y="50800"/>
                </a:lnTo>
                <a:lnTo>
                  <a:pt x="4137622" y="38100"/>
                </a:lnTo>
                <a:lnTo>
                  <a:pt x="4087037" y="38100"/>
                </a:lnTo>
                <a:lnTo>
                  <a:pt x="4036250" y="25400"/>
                </a:lnTo>
                <a:lnTo>
                  <a:pt x="3985260" y="25400"/>
                </a:lnTo>
                <a:lnTo>
                  <a:pt x="3934079" y="12700"/>
                </a:lnTo>
                <a:lnTo>
                  <a:pt x="3675367" y="12700"/>
                </a:lnTo>
                <a:lnTo>
                  <a:pt x="3623106" y="0"/>
                </a:lnTo>
                <a:lnTo>
                  <a:pt x="3574694" y="12700"/>
                </a:lnTo>
                <a:lnTo>
                  <a:pt x="3334893" y="12700"/>
                </a:lnTo>
                <a:lnTo>
                  <a:pt x="3287395" y="25400"/>
                </a:lnTo>
                <a:lnTo>
                  <a:pt x="3192932" y="25400"/>
                </a:lnTo>
                <a:lnTo>
                  <a:pt x="3145955" y="38100"/>
                </a:lnTo>
                <a:lnTo>
                  <a:pt x="3099143" y="38100"/>
                </a:lnTo>
                <a:lnTo>
                  <a:pt x="3052521" y="50800"/>
                </a:lnTo>
                <a:lnTo>
                  <a:pt x="3006090" y="50800"/>
                </a:lnTo>
                <a:lnTo>
                  <a:pt x="2913786" y="76200"/>
                </a:lnTo>
                <a:lnTo>
                  <a:pt x="2867914" y="76200"/>
                </a:lnTo>
                <a:lnTo>
                  <a:pt x="2291029" y="241300"/>
                </a:lnTo>
                <a:lnTo>
                  <a:pt x="2248255" y="266700"/>
                </a:lnTo>
                <a:lnTo>
                  <a:pt x="2163483" y="292100"/>
                </a:lnTo>
                <a:lnTo>
                  <a:pt x="2121471" y="317500"/>
                </a:lnTo>
                <a:lnTo>
                  <a:pt x="2079713" y="330200"/>
                </a:lnTo>
                <a:lnTo>
                  <a:pt x="2038235" y="355600"/>
                </a:lnTo>
                <a:lnTo>
                  <a:pt x="1997011" y="368300"/>
                </a:lnTo>
                <a:lnTo>
                  <a:pt x="1956054" y="393700"/>
                </a:lnTo>
                <a:lnTo>
                  <a:pt x="1915375" y="406400"/>
                </a:lnTo>
                <a:lnTo>
                  <a:pt x="1834857" y="457200"/>
                </a:lnTo>
                <a:lnTo>
                  <a:pt x="1795018" y="469900"/>
                </a:lnTo>
                <a:lnTo>
                  <a:pt x="1677238" y="546100"/>
                </a:lnTo>
                <a:lnTo>
                  <a:pt x="1638566" y="558800"/>
                </a:lnTo>
                <a:lnTo>
                  <a:pt x="1562138" y="609600"/>
                </a:lnTo>
                <a:lnTo>
                  <a:pt x="1449832" y="685800"/>
                </a:lnTo>
                <a:lnTo>
                  <a:pt x="1340383" y="762000"/>
                </a:lnTo>
                <a:lnTo>
                  <a:pt x="1304556" y="800100"/>
                </a:lnTo>
                <a:lnTo>
                  <a:pt x="1233919" y="850900"/>
                </a:lnTo>
                <a:lnTo>
                  <a:pt x="1164628" y="901700"/>
                </a:lnTo>
                <a:lnTo>
                  <a:pt x="1130515" y="939800"/>
                </a:lnTo>
                <a:lnTo>
                  <a:pt x="1063332" y="990600"/>
                </a:lnTo>
                <a:lnTo>
                  <a:pt x="1030274" y="1028700"/>
                </a:lnTo>
                <a:lnTo>
                  <a:pt x="997585" y="1054100"/>
                </a:lnTo>
                <a:lnTo>
                  <a:pt x="965250" y="1092200"/>
                </a:lnTo>
                <a:lnTo>
                  <a:pt x="933297" y="1117600"/>
                </a:lnTo>
                <a:lnTo>
                  <a:pt x="901712" y="1155700"/>
                </a:lnTo>
                <a:lnTo>
                  <a:pt x="870508" y="1181100"/>
                </a:lnTo>
                <a:lnTo>
                  <a:pt x="839673" y="1219200"/>
                </a:lnTo>
                <a:lnTo>
                  <a:pt x="809231" y="1244600"/>
                </a:lnTo>
                <a:lnTo>
                  <a:pt x="779170" y="1282700"/>
                </a:lnTo>
                <a:lnTo>
                  <a:pt x="749503" y="1320800"/>
                </a:lnTo>
                <a:lnTo>
                  <a:pt x="720229" y="1346200"/>
                </a:lnTo>
                <a:lnTo>
                  <a:pt x="691362" y="1384300"/>
                </a:lnTo>
                <a:lnTo>
                  <a:pt x="662889" y="1422400"/>
                </a:lnTo>
                <a:lnTo>
                  <a:pt x="634809" y="1460500"/>
                </a:lnTo>
                <a:lnTo>
                  <a:pt x="607161" y="1485900"/>
                </a:lnTo>
                <a:lnTo>
                  <a:pt x="579907" y="1524000"/>
                </a:lnTo>
                <a:lnTo>
                  <a:pt x="553072" y="1562100"/>
                </a:lnTo>
                <a:lnTo>
                  <a:pt x="526669" y="1600200"/>
                </a:lnTo>
                <a:lnTo>
                  <a:pt x="500672" y="1638300"/>
                </a:lnTo>
                <a:lnTo>
                  <a:pt x="475107" y="1676400"/>
                </a:lnTo>
                <a:lnTo>
                  <a:pt x="449973" y="1714500"/>
                </a:lnTo>
                <a:lnTo>
                  <a:pt x="425272" y="1752600"/>
                </a:lnTo>
                <a:lnTo>
                  <a:pt x="401015" y="1790700"/>
                </a:lnTo>
                <a:lnTo>
                  <a:pt x="377190" y="1828800"/>
                </a:lnTo>
                <a:lnTo>
                  <a:pt x="353822" y="1866900"/>
                </a:lnTo>
                <a:lnTo>
                  <a:pt x="330885" y="1905000"/>
                </a:lnTo>
                <a:lnTo>
                  <a:pt x="308406" y="1943100"/>
                </a:lnTo>
                <a:lnTo>
                  <a:pt x="286385" y="1981200"/>
                </a:lnTo>
                <a:lnTo>
                  <a:pt x="264820" y="2019300"/>
                </a:lnTo>
                <a:lnTo>
                  <a:pt x="243713" y="2057400"/>
                </a:lnTo>
                <a:lnTo>
                  <a:pt x="223075" y="2108200"/>
                </a:lnTo>
                <a:lnTo>
                  <a:pt x="202907" y="2146300"/>
                </a:lnTo>
                <a:lnTo>
                  <a:pt x="183210" y="2184400"/>
                </a:lnTo>
                <a:lnTo>
                  <a:pt x="163995" y="2222500"/>
                </a:lnTo>
                <a:lnTo>
                  <a:pt x="145249" y="2260600"/>
                </a:lnTo>
                <a:lnTo>
                  <a:pt x="127000" y="2311400"/>
                </a:lnTo>
                <a:lnTo>
                  <a:pt x="109232" y="2349500"/>
                </a:lnTo>
                <a:lnTo>
                  <a:pt x="91948" y="2387600"/>
                </a:lnTo>
                <a:lnTo>
                  <a:pt x="75171" y="2438400"/>
                </a:lnTo>
                <a:lnTo>
                  <a:pt x="58877" y="2476500"/>
                </a:lnTo>
                <a:lnTo>
                  <a:pt x="43091" y="2527300"/>
                </a:lnTo>
                <a:lnTo>
                  <a:pt x="27813" y="2565400"/>
                </a:lnTo>
                <a:lnTo>
                  <a:pt x="13042" y="2603500"/>
                </a:lnTo>
                <a:lnTo>
                  <a:pt x="0" y="2641587"/>
                </a:lnTo>
                <a:lnTo>
                  <a:pt x="379209" y="2641587"/>
                </a:lnTo>
                <a:lnTo>
                  <a:pt x="390144" y="2616200"/>
                </a:lnTo>
                <a:lnTo>
                  <a:pt x="406247" y="2578100"/>
                </a:lnTo>
                <a:lnTo>
                  <a:pt x="422897" y="2527300"/>
                </a:lnTo>
                <a:lnTo>
                  <a:pt x="440080" y="2489200"/>
                </a:lnTo>
                <a:lnTo>
                  <a:pt x="457809" y="2451100"/>
                </a:lnTo>
                <a:lnTo>
                  <a:pt x="476072" y="2413000"/>
                </a:lnTo>
                <a:lnTo>
                  <a:pt x="494868" y="2362200"/>
                </a:lnTo>
                <a:lnTo>
                  <a:pt x="514184" y="2324100"/>
                </a:lnTo>
                <a:lnTo>
                  <a:pt x="534022" y="2286000"/>
                </a:lnTo>
                <a:lnTo>
                  <a:pt x="554393" y="2247900"/>
                </a:lnTo>
                <a:lnTo>
                  <a:pt x="575259" y="2197100"/>
                </a:lnTo>
                <a:lnTo>
                  <a:pt x="596646" y="2159000"/>
                </a:lnTo>
                <a:lnTo>
                  <a:pt x="618528" y="2120900"/>
                </a:lnTo>
                <a:lnTo>
                  <a:pt x="640918" y="2082800"/>
                </a:lnTo>
                <a:lnTo>
                  <a:pt x="663803" y="2044700"/>
                </a:lnTo>
                <a:lnTo>
                  <a:pt x="687184" y="2006600"/>
                </a:lnTo>
                <a:lnTo>
                  <a:pt x="711047" y="1968500"/>
                </a:lnTo>
                <a:lnTo>
                  <a:pt x="735393" y="1930400"/>
                </a:lnTo>
                <a:lnTo>
                  <a:pt x="760222" y="1892300"/>
                </a:lnTo>
                <a:lnTo>
                  <a:pt x="785520" y="1854200"/>
                </a:lnTo>
                <a:lnTo>
                  <a:pt x="811301" y="1816100"/>
                </a:lnTo>
                <a:lnTo>
                  <a:pt x="837539" y="1778000"/>
                </a:lnTo>
                <a:lnTo>
                  <a:pt x="864235" y="1752600"/>
                </a:lnTo>
                <a:lnTo>
                  <a:pt x="891387" y="1714500"/>
                </a:lnTo>
                <a:lnTo>
                  <a:pt x="918997" y="1676400"/>
                </a:lnTo>
                <a:lnTo>
                  <a:pt x="947064" y="1638300"/>
                </a:lnTo>
                <a:lnTo>
                  <a:pt x="975563" y="1600200"/>
                </a:lnTo>
                <a:lnTo>
                  <a:pt x="1004506" y="1574800"/>
                </a:lnTo>
                <a:lnTo>
                  <a:pt x="1033881" y="1536700"/>
                </a:lnTo>
                <a:lnTo>
                  <a:pt x="1063701" y="1498600"/>
                </a:lnTo>
                <a:lnTo>
                  <a:pt x="1093939" y="1473200"/>
                </a:lnTo>
                <a:lnTo>
                  <a:pt x="1124597" y="1435100"/>
                </a:lnTo>
                <a:lnTo>
                  <a:pt x="1155674" y="1409700"/>
                </a:lnTo>
                <a:lnTo>
                  <a:pt x="1187170" y="1371600"/>
                </a:lnTo>
                <a:lnTo>
                  <a:pt x="1219073" y="1346200"/>
                </a:lnTo>
                <a:lnTo>
                  <a:pt x="1251381" y="1308100"/>
                </a:lnTo>
                <a:lnTo>
                  <a:pt x="1284097" y="1282700"/>
                </a:lnTo>
                <a:lnTo>
                  <a:pt x="1317205" y="1244600"/>
                </a:lnTo>
                <a:lnTo>
                  <a:pt x="1384592" y="1193800"/>
                </a:lnTo>
                <a:lnTo>
                  <a:pt x="1418856" y="1168400"/>
                </a:lnTo>
                <a:lnTo>
                  <a:pt x="1453515" y="1130300"/>
                </a:lnTo>
                <a:lnTo>
                  <a:pt x="1523936" y="1079500"/>
                </a:lnTo>
                <a:lnTo>
                  <a:pt x="1595831" y="1028700"/>
                </a:lnTo>
                <a:lnTo>
                  <a:pt x="1706346" y="952500"/>
                </a:lnTo>
                <a:lnTo>
                  <a:pt x="1819960" y="876300"/>
                </a:lnTo>
                <a:lnTo>
                  <a:pt x="1936572" y="800100"/>
                </a:lnTo>
                <a:lnTo>
                  <a:pt x="1976094" y="787400"/>
                </a:lnTo>
                <a:lnTo>
                  <a:pt x="2056066" y="736600"/>
                </a:lnTo>
                <a:lnTo>
                  <a:pt x="2096503" y="723900"/>
                </a:lnTo>
                <a:lnTo>
                  <a:pt x="2137257" y="698500"/>
                </a:lnTo>
                <a:lnTo>
                  <a:pt x="2178304" y="685800"/>
                </a:lnTo>
                <a:lnTo>
                  <a:pt x="2219642" y="660400"/>
                </a:lnTo>
                <a:lnTo>
                  <a:pt x="2261273" y="647700"/>
                </a:lnTo>
                <a:lnTo>
                  <a:pt x="2303183" y="622300"/>
                </a:lnTo>
                <a:lnTo>
                  <a:pt x="2387841" y="596900"/>
                </a:lnTo>
                <a:lnTo>
                  <a:pt x="2430589" y="571500"/>
                </a:lnTo>
                <a:lnTo>
                  <a:pt x="2917444" y="431800"/>
                </a:lnTo>
                <a:lnTo>
                  <a:pt x="2963100" y="431800"/>
                </a:lnTo>
                <a:lnTo>
                  <a:pt x="3055074" y="406400"/>
                </a:lnTo>
                <a:lnTo>
                  <a:pt x="3101378" y="406400"/>
                </a:lnTo>
                <a:lnTo>
                  <a:pt x="3147885" y="393700"/>
                </a:lnTo>
                <a:lnTo>
                  <a:pt x="3194583" y="393700"/>
                </a:lnTo>
                <a:lnTo>
                  <a:pt x="3241471" y="381000"/>
                </a:lnTo>
                <a:lnTo>
                  <a:pt x="3335832" y="381000"/>
                </a:lnTo>
                <a:lnTo>
                  <a:pt x="3383280" y="368300"/>
                </a:lnTo>
                <a:lnTo>
                  <a:pt x="3832212" y="368300"/>
                </a:lnTo>
                <a:lnTo>
                  <a:pt x="3883977" y="381000"/>
                </a:lnTo>
                <a:lnTo>
                  <a:pt x="3986885" y="381000"/>
                </a:lnTo>
                <a:lnTo>
                  <a:pt x="4038015" y="393700"/>
                </a:lnTo>
                <a:lnTo>
                  <a:pt x="4088904" y="393700"/>
                </a:lnTo>
                <a:lnTo>
                  <a:pt x="4139565" y="406400"/>
                </a:lnTo>
                <a:lnTo>
                  <a:pt x="4189984" y="406400"/>
                </a:lnTo>
                <a:lnTo>
                  <a:pt x="4339755" y="444500"/>
                </a:lnTo>
                <a:lnTo>
                  <a:pt x="4389158" y="444500"/>
                </a:lnTo>
                <a:lnTo>
                  <a:pt x="4584039" y="495300"/>
                </a:lnTo>
                <a:lnTo>
                  <a:pt x="4632058" y="520700"/>
                </a:lnTo>
                <a:lnTo>
                  <a:pt x="4774285" y="558800"/>
                </a:lnTo>
                <a:lnTo>
                  <a:pt x="4821085" y="584200"/>
                </a:lnTo>
                <a:lnTo>
                  <a:pt x="4913719" y="609600"/>
                </a:lnTo>
                <a:lnTo>
                  <a:pt x="4959540" y="635000"/>
                </a:lnTo>
                <a:lnTo>
                  <a:pt x="5005032" y="647700"/>
                </a:lnTo>
                <a:lnTo>
                  <a:pt x="5094986" y="698500"/>
                </a:lnTo>
                <a:lnTo>
                  <a:pt x="5139436" y="711200"/>
                </a:lnTo>
                <a:lnTo>
                  <a:pt x="5270639" y="787400"/>
                </a:lnTo>
                <a:lnTo>
                  <a:pt x="5398465" y="863600"/>
                </a:lnTo>
                <a:lnTo>
                  <a:pt x="5522798" y="939800"/>
                </a:lnTo>
                <a:lnTo>
                  <a:pt x="5643448" y="1016000"/>
                </a:lnTo>
                <a:lnTo>
                  <a:pt x="5682831" y="1054100"/>
                </a:lnTo>
                <a:lnTo>
                  <a:pt x="5760301" y="1104900"/>
                </a:lnTo>
                <a:lnTo>
                  <a:pt x="5798375" y="1143000"/>
                </a:lnTo>
                <a:lnTo>
                  <a:pt x="5836005" y="1168400"/>
                </a:lnTo>
                <a:lnTo>
                  <a:pt x="5863450" y="1193800"/>
                </a:lnTo>
                <a:lnTo>
                  <a:pt x="5863450" y="736600"/>
                </a:lnTo>
                <a:close/>
              </a:path>
            </a:pathLst>
          </a:custGeom>
          <a:solidFill>
            <a:srgbClr val="FDF0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FEC65A13-342F-0EE5-0071-D2D084BAF484}"/>
              </a:ext>
            </a:extLst>
          </p:cNvPr>
          <p:cNvSpPr/>
          <p:nvPr/>
        </p:nvSpPr>
        <p:spPr>
          <a:xfrm>
            <a:off x="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B86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43248B8F-E533-5A05-73E7-413F948E6783}"/>
              </a:ext>
            </a:extLst>
          </p:cNvPr>
          <p:cNvSpPr/>
          <p:nvPr/>
        </p:nvSpPr>
        <p:spPr>
          <a:xfrm>
            <a:off x="1409104" y="613799"/>
            <a:ext cx="7341870" cy="455930"/>
          </a:xfrm>
          <a:custGeom>
            <a:avLst/>
            <a:gdLst/>
            <a:ahLst/>
            <a:cxnLst/>
            <a:rect l="l" t="t" r="r" b="b"/>
            <a:pathLst>
              <a:path w="7341870" h="455930">
                <a:moveTo>
                  <a:pt x="7113879" y="0"/>
                </a:moveTo>
                <a:lnTo>
                  <a:pt x="227914" y="0"/>
                </a:lnTo>
                <a:lnTo>
                  <a:pt x="181978" y="4630"/>
                </a:lnTo>
                <a:lnTo>
                  <a:pt x="139195" y="17911"/>
                </a:lnTo>
                <a:lnTo>
                  <a:pt x="100481" y="38925"/>
                </a:lnTo>
                <a:lnTo>
                  <a:pt x="66751" y="66755"/>
                </a:lnTo>
                <a:lnTo>
                  <a:pt x="38921" y="100486"/>
                </a:lnTo>
                <a:lnTo>
                  <a:pt x="17909" y="139201"/>
                </a:lnTo>
                <a:lnTo>
                  <a:pt x="4630" y="181982"/>
                </a:lnTo>
                <a:lnTo>
                  <a:pt x="0" y="227914"/>
                </a:lnTo>
                <a:lnTo>
                  <a:pt x="4630" y="273849"/>
                </a:lnTo>
                <a:lnTo>
                  <a:pt x="17909" y="316634"/>
                </a:lnTo>
                <a:lnTo>
                  <a:pt x="38921" y="355351"/>
                </a:lnTo>
                <a:lnTo>
                  <a:pt x="66751" y="389083"/>
                </a:lnTo>
                <a:lnTo>
                  <a:pt x="100481" y="416915"/>
                </a:lnTo>
                <a:lnTo>
                  <a:pt x="139195" y="437929"/>
                </a:lnTo>
                <a:lnTo>
                  <a:pt x="181978" y="451210"/>
                </a:lnTo>
                <a:lnTo>
                  <a:pt x="227914" y="455841"/>
                </a:lnTo>
                <a:lnTo>
                  <a:pt x="7113879" y="455841"/>
                </a:lnTo>
                <a:lnTo>
                  <a:pt x="7159811" y="451210"/>
                </a:lnTo>
                <a:lnTo>
                  <a:pt x="7202592" y="437929"/>
                </a:lnTo>
                <a:lnTo>
                  <a:pt x="7241306" y="416915"/>
                </a:lnTo>
                <a:lnTo>
                  <a:pt x="7275037" y="389083"/>
                </a:lnTo>
                <a:lnTo>
                  <a:pt x="7302868" y="355351"/>
                </a:lnTo>
                <a:lnTo>
                  <a:pt x="7323882" y="316634"/>
                </a:lnTo>
                <a:lnTo>
                  <a:pt x="7337163" y="273849"/>
                </a:lnTo>
                <a:lnTo>
                  <a:pt x="7341793" y="227914"/>
                </a:lnTo>
                <a:lnTo>
                  <a:pt x="7337163" y="181982"/>
                </a:lnTo>
                <a:lnTo>
                  <a:pt x="7323882" y="139201"/>
                </a:lnTo>
                <a:lnTo>
                  <a:pt x="7302868" y="100486"/>
                </a:lnTo>
                <a:lnTo>
                  <a:pt x="7275037" y="66755"/>
                </a:lnTo>
                <a:lnTo>
                  <a:pt x="7241306" y="38925"/>
                </a:lnTo>
                <a:lnTo>
                  <a:pt x="7202592" y="17911"/>
                </a:lnTo>
                <a:lnTo>
                  <a:pt x="7159811" y="4630"/>
                </a:lnTo>
                <a:lnTo>
                  <a:pt x="7113879" y="0"/>
                </a:lnTo>
                <a:close/>
              </a:path>
            </a:pathLst>
          </a:custGeom>
          <a:solidFill>
            <a:srgbClr val="7A2D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7A96CD2D-2214-341B-8D2F-BDF4C43114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0597" y="669790"/>
            <a:ext cx="6946265" cy="3041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dirty="0">
                <a:solidFill>
                  <a:schemeClr val="bg1"/>
                </a:solidFill>
              </a:rPr>
              <a:t>Neges</a:t>
            </a:r>
            <a:r>
              <a:rPr sz="1800" spc="45" dirty="0">
                <a:solidFill>
                  <a:schemeClr val="bg1"/>
                </a:solidFill>
              </a:rPr>
              <a:t> </a:t>
            </a:r>
            <a:r>
              <a:rPr sz="1800" dirty="0">
                <a:solidFill>
                  <a:schemeClr val="bg1"/>
                </a:solidFill>
              </a:rPr>
              <a:t>i</a:t>
            </a:r>
            <a:r>
              <a:rPr sz="1800" spc="45" dirty="0">
                <a:solidFill>
                  <a:schemeClr val="bg1"/>
                </a:solidFill>
              </a:rPr>
              <a:t> </a:t>
            </a:r>
            <a:r>
              <a:rPr sz="1800" dirty="0">
                <a:solidFill>
                  <a:schemeClr val="bg1"/>
                </a:solidFill>
              </a:rPr>
              <a:t>gloi</a:t>
            </a:r>
            <a:r>
              <a:rPr sz="1800" spc="45" dirty="0">
                <a:solidFill>
                  <a:schemeClr val="bg1"/>
                </a:solidFill>
              </a:rPr>
              <a:t> </a:t>
            </a:r>
            <a:r>
              <a:rPr sz="1800" dirty="0">
                <a:solidFill>
                  <a:schemeClr val="bg1"/>
                </a:solidFill>
              </a:rPr>
              <a:t>gan</a:t>
            </a:r>
            <a:r>
              <a:rPr sz="1800" spc="45" dirty="0">
                <a:solidFill>
                  <a:schemeClr val="bg1"/>
                </a:solidFill>
              </a:rPr>
              <a:t> </a:t>
            </a:r>
            <a:r>
              <a:rPr sz="1800" dirty="0">
                <a:solidFill>
                  <a:schemeClr val="bg1"/>
                </a:solidFill>
              </a:rPr>
              <a:t>Efa</a:t>
            </a:r>
            <a:r>
              <a:rPr sz="1800" spc="45" dirty="0">
                <a:solidFill>
                  <a:schemeClr val="bg1"/>
                </a:solidFill>
              </a:rPr>
              <a:t> </a:t>
            </a:r>
            <a:r>
              <a:rPr sz="1800" dirty="0">
                <a:solidFill>
                  <a:schemeClr val="bg1"/>
                </a:solidFill>
              </a:rPr>
              <a:t>Gruffudd</a:t>
            </a:r>
            <a:r>
              <a:rPr sz="1800" spc="50" dirty="0">
                <a:solidFill>
                  <a:schemeClr val="bg1"/>
                </a:solidFill>
              </a:rPr>
              <a:t> </a:t>
            </a:r>
            <a:r>
              <a:rPr sz="1800" dirty="0">
                <a:solidFill>
                  <a:schemeClr val="bg1"/>
                </a:solidFill>
              </a:rPr>
              <a:t>Jones,</a:t>
            </a:r>
            <a:r>
              <a:rPr sz="1800" spc="45" dirty="0">
                <a:solidFill>
                  <a:schemeClr val="bg1"/>
                </a:solidFill>
              </a:rPr>
              <a:t> </a:t>
            </a:r>
            <a:r>
              <a:rPr sz="1800" dirty="0">
                <a:solidFill>
                  <a:schemeClr val="bg1"/>
                </a:solidFill>
              </a:rPr>
              <a:t>Comisiynydd</a:t>
            </a:r>
            <a:r>
              <a:rPr sz="1800" spc="45" dirty="0">
                <a:solidFill>
                  <a:schemeClr val="bg1"/>
                </a:solidFill>
              </a:rPr>
              <a:t> </a:t>
            </a:r>
            <a:r>
              <a:rPr sz="1800" dirty="0">
                <a:solidFill>
                  <a:schemeClr val="bg1"/>
                </a:solidFill>
              </a:rPr>
              <a:t>y</a:t>
            </a:r>
            <a:r>
              <a:rPr sz="1800" spc="45" dirty="0">
                <a:solidFill>
                  <a:schemeClr val="bg1"/>
                </a:solidFill>
              </a:rPr>
              <a:t> </a:t>
            </a:r>
            <a:r>
              <a:rPr sz="1800" spc="-10" dirty="0">
                <a:solidFill>
                  <a:schemeClr val="bg1"/>
                </a:solidFill>
              </a:rPr>
              <a:t>Gymraeg:</a:t>
            </a:r>
            <a:endParaRPr sz="1800">
              <a:solidFill>
                <a:schemeClr val="bg1"/>
              </a:solidFill>
            </a:endParaRPr>
          </a:p>
        </p:txBody>
      </p:sp>
      <p:pic>
        <p:nvPicPr>
          <p:cNvPr id="9" name="object 7">
            <a:hlinkClick r:id="rId2"/>
            <a:extLst>
              <a:ext uri="{FF2B5EF4-FFF2-40B4-BE49-F238E27FC236}">
                <a16:creationId xmlns:a16="http://schemas.microsoft.com/office/drawing/2014/main" id="{6D65BF1D-0813-CC3D-77C1-72DE30E8BFD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9103" y="1331442"/>
            <a:ext cx="7341793" cy="3364026"/>
          </a:xfrm>
          <a:prstGeom prst="rect">
            <a:avLst/>
          </a:prstGeom>
        </p:spPr>
      </p:pic>
      <p:sp>
        <p:nvSpPr>
          <p:cNvPr id="10" name="object 8">
            <a:extLst>
              <a:ext uri="{FF2B5EF4-FFF2-40B4-BE49-F238E27FC236}">
                <a16:creationId xmlns:a16="http://schemas.microsoft.com/office/drawing/2014/main" id="{79C73CFB-008D-0641-EF8D-EC878518E999}"/>
              </a:ext>
            </a:extLst>
          </p:cNvPr>
          <p:cNvSpPr txBox="1"/>
          <p:nvPr/>
        </p:nvSpPr>
        <p:spPr>
          <a:xfrm>
            <a:off x="2573541" y="4881488"/>
            <a:ext cx="5014595" cy="326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50" b="1" u="heavy" dirty="0">
                <a:solidFill>
                  <a:schemeClr val="accent1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Cyfweliad</a:t>
            </a:r>
            <a:r>
              <a:rPr sz="1950" b="1" u="heavy" spc="65" dirty="0">
                <a:solidFill>
                  <a:schemeClr val="accent1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950" b="1" u="heavy" dirty="0">
                <a:solidFill>
                  <a:schemeClr val="accent1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gyda</a:t>
            </a:r>
            <a:r>
              <a:rPr sz="1950" b="1" u="heavy" spc="65" dirty="0">
                <a:solidFill>
                  <a:schemeClr val="accent1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950" b="1" u="heavy" dirty="0">
                <a:solidFill>
                  <a:schemeClr val="accent1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Chomisiynydd</a:t>
            </a:r>
            <a:r>
              <a:rPr sz="1950" b="1" u="heavy" spc="65" dirty="0">
                <a:solidFill>
                  <a:schemeClr val="accent1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950" b="1" u="heavy" dirty="0">
                <a:solidFill>
                  <a:schemeClr val="accent1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</a:t>
            </a:r>
            <a:r>
              <a:rPr sz="1950" b="1" u="heavy" spc="65" dirty="0">
                <a:solidFill>
                  <a:schemeClr val="accent1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950" b="1" u="heavy" spc="-10" dirty="0">
                <a:solidFill>
                  <a:schemeClr val="accent1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Gymraeg</a:t>
            </a:r>
            <a:endParaRPr sz="195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6E5B2F13-7129-230B-83AA-E1D2795DB69B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112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212E1FDF-CE03-C8D4-AF59-B636C285E2E1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AE8540EE-46D4-88D5-9CD0-1DDA7471A1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2036" y="277583"/>
            <a:ext cx="4347210" cy="23755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5400" spc="-640" dirty="0">
                <a:solidFill>
                  <a:srgbClr val="FFFFFF"/>
                </a:solidFill>
              </a:rPr>
              <a:t>Cwis</a:t>
            </a:r>
            <a:endParaRPr sz="15400" dirty="0"/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8FEDB134-D367-75CE-1A71-ED0DFF8BF35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9346" y="2566494"/>
            <a:ext cx="4061791" cy="346016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C7E2F65-B57A-420C-B570-46F850A8FAE1}"/>
              </a:ext>
            </a:extLst>
          </p:cNvPr>
          <p:cNvGrpSpPr/>
          <p:nvPr/>
        </p:nvGrpSpPr>
        <p:grpSpPr>
          <a:xfrm>
            <a:off x="6739354" y="1524228"/>
            <a:ext cx="2780030" cy="2780030"/>
            <a:chOff x="6739354" y="1524228"/>
            <a:chExt cx="2780030" cy="2780030"/>
          </a:xfrm>
        </p:grpSpPr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A4EE66BE-2696-AADD-3D71-EBE3624E26C1}"/>
                </a:ext>
              </a:extLst>
            </p:cNvPr>
            <p:cNvSpPr/>
            <p:nvPr/>
          </p:nvSpPr>
          <p:spPr>
            <a:xfrm>
              <a:off x="6739354" y="1524228"/>
              <a:ext cx="2780030" cy="2780030"/>
            </a:xfrm>
            <a:custGeom>
              <a:avLst/>
              <a:gdLst/>
              <a:ahLst/>
              <a:cxnLst/>
              <a:rect l="l" t="t" r="r" b="b"/>
              <a:pathLst>
                <a:path w="2780029" h="2780029">
                  <a:moveTo>
                    <a:pt x="1392031" y="0"/>
                  </a:moveTo>
                  <a:lnTo>
                    <a:pt x="1346381" y="660"/>
                  </a:lnTo>
                  <a:lnTo>
                    <a:pt x="1300950" y="2820"/>
                  </a:lnTo>
                  <a:lnTo>
                    <a:pt x="1255769" y="6462"/>
                  </a:lnTo>
                  <a:lnTo>
                    <a:pt x="1210870" y="11569"/>
                  </a:lnTo>
                  <a:lnTo>
                    <a:pt x="1166285" y="18122"/>
                  </a:lnTo>
                  <a:lnTo>
                    <a:pt x="1122046" y="26103"/>
                  </a:lnTo>
                  <a:lnTo>
                    <a:pt x="1078183" y="35494"/>
                  </a:lnTo>
                  <a:lnTo>
                    <a:pt x="1034731" y="46277"/>
                  </a:lnTo>
                  <a:lnTo>
                    <a:pt x="991719" y="58434"/>
                  </a:lnTo>
                  <a:lnTo>
                    <a:pt x="949180" y="71948"/>
                  </a:lnTo>
                  <a:lnTo>
                    <a:pt x="907146" y="86799"/>
                  </a:lnTo>
                  <a:lnTo>
                    <a:pt x="865649" y="102970"/>
                  </a:lnTo>
                  <a:lnTo>
                    <a:pt x="824720" y="120444"/>
                  </a:lnTo>
                  <a:lnTo>
                    <a:pt x="784392" y="139201"/>
                  </a:lnTo>
                  <a:lnTo>
                    <a:pt x="744696" y="159225"/>
                  </a:lnTo>
                  <a:lnTo>
                    <a:pt x="705663" y="180496"/>
                  </a:lnTo>
                  <a:lnTo>
                    <a:pt x="667327" y="202998"/>
                  </a:lnTo>
                  <a:lnTo>
                    <a:pt x="629718" y="226711"/>
                  </a:lnTo>
                  <a:lnTo>
                    <a:pt x="592869" y="251618"/>
                  </a:lnTo>
                  <a:lnTo>
                    <a:pt x="556812" y="277702"/>
                  </a:lnTo>
                  <a:lnTo>
                    <a:pt x="521577" y="304943"/>
                  </a:lnTo>
                  <a:lnTo>
                    <a:pt x="487198" y="333324"/>
                  </a:lnTo>
                  <a:lnTo>
                    <a:pt x="453706" y="362827"/>
                  </a:lnTo>
                  <a:lnTo>
                    <a:pt x="421132" y="393433"/>
                  </a:lnTo>
                  <a:lnTo>
                    <a:pt x="389509" y="425126"/>
                  </a:lnTo>
                  <a:lnTo>
                    <a:pt x="358868" y="457886"/>
                  </a:lnTo>
                  <a:lnTo>
                    <a:pt x="329242" y="491697"/>
                  </a:lnTo>
                  <a:lnTo>
                    <a:pt x="300662" y="526539"/>
                  </a:lnTo>
                  <a:lnTo>
                    <a:pt x="273160" y="562394"/>
                  </a:lnTo>
                  <a:lnTo>
                    <a:pt x="246767" y="599246"/>
                  </a:lnTo>
                  <a:lnTo>
                    <a:pt x="221516" y="637075"/>
                  </a:lnTo>
                  <a:lnTo>
                    <a:pt x="197439" y="675864"/>
                  </a:lnTo>
                  <a:lnTo>
                    <a:pt x="174567" y="715595"/>
                  </a:lnTo>
                  <a:lnTo>
                    <a:pt x="152933" y="756249"/>
                  </a:lnTo>
                  <a:lnTo>
                    <a:pt x="132567" y="797809"/>
                  </a:lnTo>
                  <a:lnTo>
                    <a:pt x="113502" y="840257"/>
                  </a:lnTo>
                  <a:lnTo>
                    <a:pt x="95770" y="883575"/>
                  </a:lnTo>
                  <a:lnTo>
                    <a:pt x="79402" y="927744"/>
                  </a:lnTo>
                  <a:lnTo>
                    <a:pt x="64431" y="972746"/>
                  </a:lnTo>
                  <a:lnTo>
                    <a:pt x="50888" y="1018564"/>
                  </a:lnTo>
                  <a:lnTo>
                    <a:pt x="38898" y="1064814"/>
                  </a:lnTo>
                  <a:lnTo>
                    <a:pt x="28552" y="1111100"/>
                  </a:lnTo>
                  <a:lnTo>
                    <a:pt x="19833" y="1157391"/>
                  </a:lnTo>
                  <a:lnTo>
                    <a:pt x="12721" y="1203655"/>
                  </a:lnTo>
                  <a:lnTo>
                    <a:pt x="7201" y="1249859"/>
                  </a:lnTo>
                  <a:lnTo>
                    <a:pt x="3252" y="1295973"/>
                  </a:lnTo>
                  <a:lnTo>
                    <a:pt x="858" y="1341963"/>
                  </a:lnTo>
                  <a:lnTo>
                    <a:pt x="0" y="1387800"/>
                  </a:lnTo>
                  <a:lnTo>
                    <a:pt x="660" y="1433449"/>
                  </a:lnTo>
                  <a:lnTo>
                    <a:pt x="2820" y="1478881"/>
                  </a:lnTo>
                  <a:lnTo>
                    <a:pt x="6462" y="1524062"/>
                  </a:lnTo>
                  <a:lnTo>
                    <a:pt x="11569" y="1568962"/>
                  </a:lnTo>
                  <a:lnTo>
                    <a:pt x="18122" y="1613548"/>
                  </a:lnTo>
                  <a:lnTo>
                    <a:pt x="26103" y="1657788"/>
                  </a:lnTo>
                  <a:lnTo>
                    <a:pt x="35494" y="1701650"/>
                  </a:lnTo>
                  <a:lnTo>
                    <a:pt x="46277" y="1745103"/>
                  </a:lnTo>
                  <a:lnTo>
                    <a:pt x="58435" y="1788115"/>
                  </a:lnTo>
                  <a:lnTo>
                    <a:pt x="71948" y="1830654"/>
                  </a:lnTo>
                  <a:lnTo>
                    <a:pt x="86800" y="1872689"/>
                  </a:lnTo>
                  <a:lnTo>
                    <a:pt x="102971" y="1914186"/>
                  </a:lnTo>
                  <a:lnTo>
                    <a:pt x="120445" y="1955115"/>
                  </a:lnTo>
                  <a:lnTo>
                    <a:pt x="139202" y="1995444"/>
                  </a:lnTo>
                  <a:lnTo>
                    <a:pt x="159226" y="2035140"/>
                  </a:lnTo>
                  <a:lnTo>
                    <a:pt x="180498" y="2074173"/>
                  </a:lnTo>
                  <a:lnTo>
                    <a:pt x="202999" y="2112509"/>
                  </a:lnTo>
                  <a:lnTo>
                    <a:pt x="226713" y="2150118"/>
                  </a:lnTo>
                  <a:lnTo>
                    <a:pt x="251621" y="2186967"/>
                  </a:lnTo>
                  <a:lnTo>
                    <a:pt x="277704" y="2223025"/>
                  </a:lnTo>
                  <a:lnTo>
                    <a:pt x="304945" y="2258259"/>
                  </a:lnTo>
                  <a:lnTo>
                    <a:pt x="333327" y="2292639"/>
                  </a:lnTo>
                  <a:lnTo>
                    <a:pt x="362830" y="2326131"/>
                  </a:lnTo>
                  <a:lnTo>
                    <a:pt x="393437" y="2358705"/>
                  </a:lnTo>
                  <a:lnTo>
                    <a:pt x="425130" y="2390328"/>
                  </a:lnTo>
                  <a:lnTo>
                    <a:pt x="457891" y="2420969"/>
                  </a:lnTo>
                  <a:lnTo>
                    <a:pt x="491701" y="2450595"/>
                  </a:lnTo>
                  <a:lnTo>
                    <a:pt x="526544" y="2479176"/>
                  </a:lnTo>
                  <a:lnTo>
                    <a:pt x="562400" y="2506678"/>
                  </a:lnTo>
                  <a:lnTo>
                    <a:pt x="599252" y="2533070"/>
                  </a:lnTo>
                  <a:lnTo>
                    <a:pt x="637082" y="2558321"/>
                  </a:lnTo>
                  <a:lnTo>
                    <a:pt x="675871" y="2582398"/>
                  </a:lnTo>
                  <a:lnTo>
                    <a:pt x="715603" y="2605270"/>
                  </a:lnTo>
                  <a:lnTo>
                    <a:pt x="756258" y="2626905"/>
                  </a:lnTo>
                  <a:lnTo>
                    <a:pt x="797818" y="2647271"/>
                  </a:lnTo>
                  <a:lnTo>
                    <a:pt x="840267" y="2666336"/>
                  </a:lnTo>
                  <a:lnTo>
                    <a:pt x="883585" y="2684068"/>
                  </a:lnTo>
                  <a:lnTo>
                    <a:pt x="927755" y="2700435"/>
                  </a:lnTo>
                  <a:lnTo>
                    <a:pt x="972758" y="2715407"/>
                  </a:lnTo>
                  <a:lnTo>
                    <a:pt x="1018577" y="2728950"/>
                  </a:lnTo>
                  <a:lnTo>
                    <a:pt x="1064826" y="2740939"/>
                  </a:lnTo>
                  <a:lnTo>
                    <a:pt x="1111111" y="2751284"/>
                  </a:lnTo>
                  <a:lnTo>
                    <a:pt x="1157402" y="2760003"/>
                  </a:lnTo>
                  <a:lnTo>
                    <a:pt x="1203664" y="2767114"/>
                  </a:lnTo>
                  <a:lnTo>
                    <a:pt x="1249868" y="2772634"/>
                  </a:lnTo>
                  <a:lnTo>
                    <a:pt x="1295981" y="2776582"/>
                  </a:lnTo>
                  <a:lnTo>
                    <a:pt x="1341971" y="2778976"/>
                  </a:lnTo>
                  <a:lnTo>
                    <a:pt x="1387807" y="2779834"/>
                  </a:lnTo>
                  <a:lnTo>
                    <a:pt x="1433456" y="2779173"/>
                  </a:lnTo>
                  <a:lnTo>
                    <a:pt x="1478887" y="2777013"/>
                  </a:lnTo>
                  <a:lnTo>
                    <a:pt x="1524068" y="2773370"/>
                  </a:lnTo>
                  <a:lnTo>
                    <a:pt x="1568967" y="2768263"/>
                  </a:lnTo>
                  <a:lnTo>
                    <a:pt x="1613552" y="2761710"/>
                  </a:lnTo>
                  <a:lnTo>
                    <a:pt x="1657792" y="2753729"/>
                  </a:lnTo>
                  <a:lnTo>
                    <a:pt x="1701654" y="2744338"/>
                  </a:lnTo>
                  <a:lnTo>
                    <a:pt x="1745107" y="2733555"/>
                  </a:lnTo>
                  <a:lnTo>
                    <a:pt x="1788119" y="2721397"/>
                  </a:lnTo>
                  <a:lnTo>
                    <a:pt x="1830657" y="2707884"/>
                  </a:lnTo>
                  <a:lnTo>
                    <a:pt x="1872691" y="2693032"/>
                  </a:lnTo>
                  <a:lnTo>
                    <a:pt x="1914189" y="2676861"/>
                  </a:lnTo>
                  <a:lnTo>
                    <a:pt x="1955117" y="2659388"/>
                  </a:lnTo>
                  <a:lnTo>
                    <a:pt x="1995446" y="2640630"/>
                  </a:lnTo>
                  <a:lnTo>
                    <a:pt x="2035142" y="2620607"/>
                  </a:lnTo>
                  <a:lnTo>
                    <a:pt x="2074174" y="2599335"/>
                  </a:lnTo>
                  <a:lnTo>
                    <a:pt x="2112510" y="2576834"/>
                  </a:lnTo>
                  <a:lnTo>
                    <a:pt x="2150119" y="2553120"/>
                  </a:lnTo>
                  <a:lnTo>
                    <a:pt x="2186968" y="2528213"/>
                  </a:lnTo>
                  <a:lnTo>
                    <a:pt x="2223026" y="2502130"/>
                  </a:lnTo>
                  <a:lnTo>
                    <a:pt x="2258260" y="2474889"/>
                  </a:lnTo>
                  <a:lnTo>
                    <a:pt x="2292640" y="2446508"/>
                  </a:lnTo>
                  <a:lnTo>
                    <a:pt x="2326132" y="2417005"/>
                  </a:lnTo>
                  <a:lnTo>
                    <a:pt x="2358706" y="2386398"/>
                  </a:lnTo>
                  <a:lnTo>
                    <a:pt x="2390329" y="2354705"/>
                  </a:lnTo>
                  <a:lnTo>
                    <a:pt x="2420969" y="2321945"/>
                  </a:lnTo>
                  <a:lnTo>
                    <a:pt x="2450596" y="2288134"/>
                  </a:lnTo>
                  <a:lnTo>
                    <a:pt x="2479176" y="2253292"/>
                  </a:lnTo>
                  <a:lnTo>
                    <a:pt x="2506678" y="2217436"/>
                  </a:lnTo>
                  <a:lnTo>
                    <a:pt x="2533070" y="2180584"/>
                  </a:lnTo>
                  <a:lnTo>
                    <a:pt x="2558321" y="2142755"/>
                  </a:lnTo>
                  <a:lnTo>
                    <a:pt x="2582398" y="2103965"/>
                  </a:lnTo>
                  <a:lnTo>
                    <a:pt x="2605270" y="2064234"/>
                  </a:lnTo>
                  <a:lnTo>
                    <a:pt x="2626905" y="2023579"/>
                  </a:lnTo>
                  <a:lnTo>
                    <a:pt x="2647271" y="1982019"/>
                  </a:lnTo>
                  <a:lnTo>
                    <a:pt x="2666336" y="1939571"/>
                  </a:lnTo>
                  <a:lnTo>
                    <a:pt x="2684068" y="1896253"/>
                  </a:lnTo>
                  <a:lnTo>
                    <a:pt x="2700435" y="1852083"/>
                  </a:lnTo>
                  <a:lnTo>
                    <a:pt x="2715407" y="1807080"/>
                  </a:lnTo>
                  <a:lnTo>
                    <a:pt x="2728950" y="1761260"/>
                  </a:lnTo>
                  <a:lnTo>
                    <a:pt x="2740940" y="1715012"/>
                  </a:lnTo>
                  <a:lnTo>
                    <a:pt x="2751285" y="1668726"/>
                  </a:lnTo>
                  <a:lnTo>
                    <a:pt x="2760005" y="1622436"/>
                  </a:lnTo>
                  <a:lnTo>
                    <a:pt x="2767116" y="1576173"/>
                  </a:lnTo>
                  <a:lnTo>
                    <a:pt x="2772637" y="1529969"/>
                  </a:lnTo>
                  <a:lnTo>
                    <a:pt x="2776586" y="1483856"/>
                  </a:lnTo>
                  <a:lnTo>
                    <a:pt x="2778980" y="1437866"/>
                  </a:lnTo>
                  <a:lnTo>
                    <a:pt x="2779838" y="1392030"/>
                  </a:lnTo>
                  <a:lnTo>
                    <a:pt x="2779178" y="1346380"/>
                  </a:lnTo>
                  <a:lnTo>
                    <a:pt x="2777018" y="1300949"/>
                  </a:lnTo>
                  <a:lnTo>
                    <a:pt x="2773375" y="1255768"/>
                  </a:lnTo>
                  <a:lnTo>
                    <a:pt x="2768268" y="1210869"/>
                  </a:lnTo>
                  <a:lnTo>
                    <a:pt x="2761716" y="1166283"/>
                  </a:lnTo>
                  <a:lnTo>
                    <a:pt x="2753735" y="1122043"/>
                  </a:lnTo>
                  <a:lnTo>
                    <a:pt x="2744343" y="1078181"/>
                  </a:lnTo>
                  <a:lnTo>
                    <a:pt x="2733560" y="1034728"/>
                  </a:lnTo>
                  <a:lnTo>
                    <a:pt x="2721403" y="991716"/>
                  </a:lnTo>
                  <a:lnTo>
                    <a:pt x="2707889" y="949177"/>
                  </a:lnTo>
                  <a:lnTo>
                    <a:pt x="2693038" y="907143"/>
                  </a:lnTo>
                  <a:lnTo>
                    <a:pt x="2676866" y="865645"/>
                  </a:lnTo>
                  <a:lnTo>
                    <a:pt x="2659393" y="824716"/>
                  </a:lnTo>
                  <a:lnTo>
                    <a:pt x="2640635" y="784388"/>
                  </a:lnTo>
                  <a:lnTo>
                    <a:pt x="2620611" y="744691"/>
                  </a:lnTo>
                  <a:lnTo>
                    <a:pt x="2599340" y="705659"/>
                  </a:lnTo>
                  <a:lnTo>
                    <a:pt x="2576838" y="667322"/>
                  </a:lnTo>
                  <a:lnTo>
                    <a:pt x="2553125" y="629713"/>
                  </a:lnTo>
                  <a:lnTo>
                    <a:pt x="2528217" y="592864"/>
                  </a:lnTo>
                  <a:lnTo>
                    <a:pt x="2502134" y="556806"/>
                  </a:lnTo>
                  <a:lnTo>
                    <a:pt x="2474892" y="521572"/>
                  </a:lnTo>
                  <a:lnTo>
                    <a:pt x="2446511" y="487193"/>
                  </a:lnTo>
                  <a:lnTo>
                    <a:pt x="2417008" y="453700"/>
                  </a:lnTo>
                  <a:lnTo>
                    <a:pt x="2386401" y="421126"/>
                  </a:lnTo>
                  <a:lnTo>
                    <a:pt x="2354708" y="389503"/>
                  </a:lnTo>
                  <a:lnTo>
                    <a:pt x="2321947" y="358863"/>
                  </a:lnTo>
                  <a:lnTo>
                    <a:pt x="2288136" y="329237"/>
                  </a:lnTo>
                  <a:lnTo>
                    <a:pt x="2253294" y="300657"/>
                  </a:lnTo>
                  <a:lnTo>
                    <a:pt x="2217438" y="273154"/>
                  </a:lnTo>
                  <a:lnTo>
                    <a:pt x="2180586" y="246762"/>
                  </a:lnTo>
                  <a:lnTo>
                    <a:pt x="2142756" y="221512"/>
                  </a:lnTo>
                  <a:lnTo>
                    <a:pt x="2103966" y="197435"/>
                  </a:lnTo>
                  <a:lnTo>
                    <a:pt x="2064235" y="174563"/>
                  </a:lnTo>
                  <a:lnTo>
                    <a:pt x="2023580" y="152929"/>
                  </a:lnTo>
                  <a:lnTo>
                    <a:pt x="1982019" y="132564"/>
                  </a:lnTo>
                  <a:lnTo>
                    <a:pt x="1939571" y="113499"/>
                  </a:lnTo>
                  <a:lnTo>
                    <a:pt x="1896253" y="95768"/>
                  </a:lnTo>
                  <a:lnTo>
                    <a:pt x="1852083" y="79401"/>
                  </a:lnTo>
                  <a:lnTo>
                    <a:pt x="1807079" y="64430"/>
                  </a:lnTo>
                  <a:lnTo>
                    <a:pt x="1761260" y="50888"/>
                  </a:lnTo>
                  <a:lnTo>
                    <a:pt x="1715012" y="38898"/>
                  </a:lnTo>
                  <a:lnTo>
                    <a:pt x="1668726" y="28552"/>
                  </a:lnTo>
                  <a:lnTo>
                    <a:pt x="1622436" y="19833"/>
                  </a:lnTo>
                  <a:lnTo>
                    <a:pt x="1576173" y="12721"/>
                  </a:lnTo>
                  <a:lnTo>
                    <a:pt x="1529969" y="7201"/>
                  </a:lnTo>
                  <a:lnTo>
                    <a:pt x="1483856" y="3252"/>
                  </a:lnTo>
                  <a:lnTo>
                    <a:pt x="1437866" y="858"/>
                  </a:lnTo>
                  <a:lnTo>
                    <a:pt x="1392031" y="0"/>
                  </a:lnTo>
                  <a:close/>
                </a:path>
              </a:pathLst>
            </a:custGeom>
            <a:solidFill>
              <a:srgbClr val="ED6D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7FE3736D-7E6A-65C0-B461-F96B71195B56}"/>
                </a:ext>
              </a:extLst>
            </p:cNvPr>
            <p:cNvSpPr/>
            <p:nvPr/>
          </p:nvSpPr>
          <p:spPr>
            <a:xfrm>
              <a:off x="7575830" y="1985672"/>
              <a:ext cx="1327785" cy="1924685"/>
            </a:xfrm>
            <a:custGeom>
              <a:avLst/>
              <a:gdLst/>
              <a:ahLst/>
              <a:cxnLst/>
              <a:rect l="l" t="t" r="r" b="b"/>
              <a:pathLst>
                <a:path w="1327784" h="1924685">
                  <a:moveTo>
                    <a:pt x="1208846" y="288279"/>
                  </a:moveTo>
                  <a:lnTo>
                    <a:pt x="637313" y="288279"/>
                  </a:lnTo>
                  <a:lnTo>
                    <a:pt x="687800" y="292482"/>
                  </a:lnTo>
                  <a:lnTo>
                    <a:pt x="740092" y="303718"/>
                  </a:lnTo>
                  <a:lnTo>
                    <a:pt x="792192" y="321293"/>
                  </a:lnTo>
                  <a:lnTo>
                    <a:pt x="838155" y="343430"/>
                  </a:lnTo>
                  <a:lnTo>
                    <a:pt x="877983" y="370131"/>
                  </a:lnTo>
                  <a:lnTo>
                    <a:pt x="911677" y="401394"/>
                  </a:lnTo>
                  <a:lnTo>
                    <a:pt x="939241" y="437220"/>
                  </a:lnTo>
                  <a:lnTo>
                    <a:pt x="964255" y="485263"/>
                  </a:lnTo>
                  <a:lnTo>
                    <a:pt x="978090" y="534139"/>
                  </a:lnTo>
                  <a:lnTo>
                    <a:pt x="980742" y="583840"/>
                  </a:lnTo>
                  <a:lnTo>
                    <a:pt x="972210" y="634362"/>
                  </a:lnTo>
                  <a:lnTo>
                    <a:pt x="941238" y="701393"/>
                  </a:lnTo>
                  <a:lnTo>
                    <a:pt x="889025" y="755812"/>
                  </a:lnTo>
                  <a:lnTo>
                    <a:pt x="833128" y="788276"/>
                  </a:lnTo>
                  <a:lnTo>
                    <a:pt x="787568" y="810702"/>
                  </a:lnTo>
                  <a:lnTo>
                    <a:pt x="730267" y="837253"/>
                  </a:lnTo>
                  <a:lnTo>
                    <a:pt x="661225" y="867928"/>
                  </a:lnTo>
                  <a:lnTo>
                    <a:pt x="601813" y="895314"/>
                  </a:lnTo>
                  <a:lnTo>
                    <a:pt x="548446" y="922889"/>
                  </a:lnTo>
                  <a:lnTo>
                    <a:pt x="501122" y="950653"/>
                  </a:lnTo>
                  <a:lnTo>
                    <a:pt x="459844" y="978604"/>
                  </a:lnTo>
                  <a:lnTo>
                    <a:pt x="424612" y="1006744"/>
                  </a:lnTo>
                  <a:lnTo>
                    <a:pt x="395427" y="1035073"/>
                  </a:lnTo>
                  <a:lnTo>
                    <a:pt x="365445" y="1071940"/>
                  </a:lnTo>
                  <a:lnTo>
                    <a:pt x="338331" y="1114310"/>
                  </a:lnTo>
                  <a:lnTo>
                    <a:pt x="314084" y="1162182"/>
                  </a:lnTo>
                  <a:lnTo>
                    <a:pt x="292701" y="1215556"/>
                  </a:lnTo>
                  <a:lnTo>
                    <a:pt x="274180" y="1274430"/>
                  </a:lnTo>
                  <a:lnTo>
                    <a:pt x="260339" y="1327041"/>
                  </a:lnTo>
                  <a:lnTo>
                    <a:pt x="252336" y="1358021"/>
                  </a:lnTo>
                  <a:lnTo>
                    <a:pt x="569188" y="1445892"/>
                  </a:lnTo>
                  <a:lnTo>
                    <a:pt x="588216" y="1379501"/>
                  </a:lnTo>
                  <a:lnTo>
                    <a:pt x="607845" y="1325147"/>
                  </a:lnTo>
                  <a:lnTo>
                    <a:pt x="628072" y="1282833"/>
                  </a:lnTo>
                  <a:lnTo>
                    <a:pt x="675866" y="1227511"/>
                  </a:lnTo>
                  <a:lnTo>
                    <a:pt x="714573" y="1200865"/>
                  </a:lnTo>
                  <a:lnTo>
                    <a:pt x="765017" y="1172618"/>
                  </a:lnTo>
                  <a:lnTo>
                    <a:pt x="827201" y="1142769"/>
                  </a:lnTo>
                  <a:lnTo>
                    <a:pt x="890301" y="1113691"/>
                  </a:lnTo>
                  <a:lnTo>
                    <a:pt x="948118" y="1085656"/>
                  </a:lnTo>
                  <a:lnTo>
                    <a:pt x="1000650" y="1058663"/>
                  </a:lnTo>
                  <a:lnTo>
                    <a:pt x="1047897" y="1032712"/>
                  </a:lnTo>
                  <a:lnTo>
                    <a:pt x="1089859" y="1007802"/>
                  </a:lnTo>
                  <a:lnTo>
                    <a:pt x="1126533" y="983933"/>
                  </a:lnTo>
                  <a:lnTo>
                    <a:pt x="1157921" y="961104"/>
                  </a:lnTo>
                  <a:lnTo>
                    <a:pt x="1219085" y="904083"/>
                  </a:lnTo>
                  <a:lnTo>
                    <a:pt x="1249205" y="866407"/>
                  </a:lnTo>
                  <a:lnTo>
                    <a:pt x="1274382" y="826288"/>
                  </a:lnTo>
                  <a:lnTo>
                    <a:pt x="1294614" y="783728"/>
                  </a:lnTo>
                  <a:lnTo>
                    <a:pt x="1309903" y="738731"/>
                  </a:lnTo>
                  <a:lnTo>
                    <a:pt x="1320397" y="692371"/>
                  </a:lnTo>
                  <a:lnTo>
                    <a:pt x="1326151" y="646067"/>
                  </a:lnTo>
                  <a:lnTo>
                    <a:pt x="1327164" y="599821"/>
                  </a:lnTo>
                  <a:lnTo>
                    <a:pt x="1323436" y="553631"/>
                  </a:lnTo>
                  <a:lnTo>
                    <a:pt x="1314968" y="507497"/>
                  </a:lnTo>
                  <a:lnTo>
                    <a:pt x="1301761" y="461419"/>
                  </a:lnTo>
                  <a:lnTo>
                    <a:pt x="1283814" y="415397"/>
                  </a:lnTo>
                  <a:lnTo>
                    <a:pt x="1261128" y="369429"/>
                  </a:lnTo>
                  <a:lnTo>
                    <a:pt x="1233703" y="323517"/>
                  </a:lnTo>
                  <a:lnTo>
                    <a:pt x="1208846" y="288279"/>
                  </a:lnTo>
                  <a:close/>
                </a:path>
                <a:path w="1327784" h="1924685">
                  <a:moveTo>
                    <a:pt x="580983" y="0"/>
                  </a:moveTo>
                  <a:lnTo>
                    <a:pt x="529847" y="872"/>
                  </a:lnTo>
                  <a:lnTo>
                    <a:pt x="480049" y="5461"/>
                  </a:lnTo>
                  <a:lnTo>
                    <a:pt x="431590" y="13767"/>
                  </a:lnTo>
                  <a:lnTo>
                    <a:pt x="384470" y="25789"/>
                  </a:lnTo>
                  <a:lnTo>
                    <a:pt x="338688" y="41528"/>
                  </a:lnTo>
                  <a:lnTo>
                    <a:pt x="294246" y="60983"/>
                  </a:lnTo>
                  <a:lnTo>
                    <a:pt x="247370" y="86047"/>
                  </a:lnTo>
                  <a:lnTo>
                    <a:pt x="204040" y="113879"/>
                  </a:lnTo>
                  <a:lnTo>
                    <a:pt x="164256" y="144477"/>
                  </a:lnTo>
                  <a:lnTo>
                    <a:pt x="128017" y="177841"/>
                  </a:lnTo>
                  <a:lnTo>
                    <a:pt x="95324" y="213973"/>
                  </a:lnTo>
                  <a:lnTo>
                    <a:pt x="66176" y="252871"/>
                  </a:lnTo>
                  <a:lnTo>
                    <a:pt x="40573" y="294536"/>
                  </a:lnTo>
                  <a:lnTo>
                    <a:pt x="18514" y="338968"/>
                  </a:lnTo>
                  <a:lnTo>
                    <a:pt x="0" y="386166"/>
                  </a:lnTo>
                  <a:lnTo>
                    <a:pt x="309549" y="514830"/>
                  </a:lnTo>
                  <a:lnTo>
                    <a:pt x="336030" y="468798"/>
                  </a:lnTo>
                  <a:lnTo>
                    <a:pt x="364392" y="428046"/>
                  </a:lnTo>
                  <a:lnTo>
                    <a:pt x="394636" y="392573"/>
                  </a:lnTo>
                  <a:lnTo>
                    <a:pt x="426762" y="362380"/>
                  </a:lnTo>
                  <a:lnTo>
                    <a:pt x="460769" y="337465"/>
                  </a:lnTo>
                  <a:lnTo>
                    <a:pt x="496658" y="317827"/>
                  </a:lnTo>
                  <a:lnTo>
                    <a:pt x="541745" y="300954"/>
                  </a:lnTo>
                  <a:lnTo>
                    <a:pt x="588629" y="291104"/>
                  </a:lnTo>
                  <a:lnTo>
                    <a:pt x="637313" y="288279"/>
                  </a:lnTo>
                  <a:lnTo>
                    <a:pt x="1208846" y="288279"/>
                  </a:lnTo>
                  <a:lnTo>
                    <a:pt x="1207943" y="286998"/>
                  </a:lnTo>
                  <a:lnTo>
                    <a:pt x="1179429" y="252513"/>
                  </a:lnTo>
                  <a:lnTo>
                    <a:pt x="1148163" y="220062"/>
                  </a:lnTo>
                  <a:lnTo>
                    <a:pt x="1114145" y="189644"/>
                  </a:lnTo>
                  <a:lnTo>
                    <a:pt x="1077372" y="161261"/>
                  </a:lnTo>
                  <a:lnTo>
                    <a:pt x="1037847" y="134911"/>
                  </a:lnTo>
                  <a:lnTo>
                    <a:pt x="995569" y="110596"/>
                  </a:lnTo>
                  <a:lnTo>
                    <a:pt x="950536" y="88314"/>
                  </a:lnTo>
                  <a:lnTo>
                    <a:pt x="902751" y="68068"/>
                  </a:lnTo>
                  <a:lnTo>
                    <a:pt x="852212" y="49855"/>
                  </a:lnTo>
                  <a:lnTo>
                    <a:pt x="798918" y="33678"/>
                  </a:lnTo>
                  <a:lnTo>
                    <a:pt x="742426" y="19683"/>
                  </a:lnTo>
                  <a:lnTo>
                    <a:pt x="687273" y="9405"/>
                  </a:lnTo>
                  <a:lnTo>
                    <a:pt x="633459" y="2844"/>
                  </a:lnTo>
                  <a:lnTo>
                    <a:pt x="580983" y="0"/>
                  </a:lnTo>
                  <a:close/>
                </a:path>
                <a:path w="1327784" h="1924685">
                  <a:moveTo>
                    <a:pt x="218909" y="1478544"/>
                  </a:moveTo>
                  <a:lnTo>
                    <a:pt x="122085" y="1827705"/>
                  </a:lnTo>
                  <a:lnTo>
                    <a:pt x="471233" y="1924530"/>
                  </a:lnTo>
                  <a:lnTo>
                    <a:pt x="568071" y="1575369"/>
                  </a:lnTo>
                  <a:lnTo>
                    <a:pt x="218909" y="14785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39D1DC-9145-284D-184F-7D0CE6222DB7}"/>
              </a:ext>
            </a:extLst>
          </p:cNvPr>
          <p:cNvGrpSpPr/>
          <p:nvPr/>
        </p:nvGrpSpPr>
        <p:grpSpPr>
          <a:xfrm>
            <a:off x="6451630" y="521336"/>
            <a:ext cx="1093470" cy="1093470"/>
            <a:chOff x="6451630" y="521336"/>
            <a:chExt cx="1093470" cy="1093470"/>
          </a:xfrm>
        </p:grpSpPr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FE6E7622-7E74-D4A7-8D34-D89A49932E62}"/>
                </a:ext>
              </a:extLst>
            </p:cNvPr>
            <p:cNvSpPr/>
            <p:nvPr/>
          </p:nvSpPr>
          <p:spPr>
            <a:xfrm>
              <a:off x="6451630" y="521336"/>
              <a:ext cx="1093470" cy="1093470"/>
            </a:xfrm>
            <a:custGeom>
              <a:avLst/>
              <a:gdLst/>
              <a:ahLst/>
              <a:cxnLst/>
              <a:rect l="l" t="t" r="r" b="b"/>
              <a:pathLst>
                <a:path w="1093470" h="1093470">
                  <a:moveTo>
                    <a:pt x="541174" y="0"/>
                  </a:moveTo>
                  <a:lnTo>
                    <a:pt x="494051" y="2523"/>
                  </a:lnTo>
                  <a:lnTo>
                    <a:pt x="447314" y="9037"/>
                  </a:lnTo>
                  <a:lnTo>
                    <a:pt x="402060" y="19329"/>
                  </a:lnTo>
                  <a:lnTo>
                    <a:pt x="358435" y="33220"/>
                  </a:lnTo>
                  <a:lnTo>
                    <a:pt x="316588" y="50529"/>
                  </a:lnTo>
                  <a:lnTo>
                    <a:pt x="276666" y="71080"/>
                  </a:lnTo>
                  <a:lnTo>
                    <a:pt x="238817" y="94692"/>
                  </a:lnTo>
                  <a:lnTo>
                    <a:pt x="203187" y="121186"/>
                  </a:lnTo>
                  <a:lnTo>
                    <a:pt x="169926" y="150384"/>
                  </a:lnTo>
                  <a:lnTo>
                    <a:pt x="139179" y="182107"/>
                  </a:lnTo>
                  <a:lnTo>
                    <a:pt x="111095" y="216175"/>
                  </a:lnTo>
                  <a:lnTo>
                    <a:pt x="85822" y="252409"/>
                  </a:lnTo>
                  <a:lnTo>
                    <a:pt x="63507" y="290631"/>
                  </a:lnTo>
                  <a:lnTo>
                    <a:pt x="44298" y="330662"/>
                  </a:lnTo>
                  <a:lnTo>
                    <a:pt x="28341" y="372322"/>
                  </a:lnTo>
                  <a:lnTo>
                    <a:pt x="15786" y="415432"/>
                  </a:lnTo>
                  <a:lnTo>
                    <a:pt x="6779" y="459815"/>
                  </a:lnTo>
                  <a:lnTo>
                    <a:pt x="1467" y="505289"/>
                  </a:lnTo>
                  <a:lnTo>
                    <a:pt x="0" y="551678"/>
                  </a:lnTo>
                  <a:lnTo>
                    <a:pt x="2523" y="598801"/>
                  </a:lnTo>
                  <a:lnTo>
                    <a:pt x="9037" y="645537"/>
                  </a:lnTo>
                  <a:lnTo>
                    <a:pt x="19329" y="690791"/>
                  </a:lnTo>
                  <a:lnTo>
                    <a:pt x="33219" y="734416"/>
                  </a:lnTo>
                  <a:lnTo>
                    <a:pt x="50529" y="776263"/>
                  </a:lnTo>
                  <a:lnTo>
                    <a:pt x="71080" y="816185"/>
                  </a:lnTo>
                  <a:lnTo>
                    <a:pt x="94692" y="854035"/>
                  </a:lnTo>
                  <a:lnTo>
                    <a:pt x="121186" y="889664"/>
                  </a:lnTo>
                  <a:lnTo>
                    <a:pt x="150384" y="922926"/>
                  </a:lnTo>
                  <a:lnTo>
                    <a:pt x="182106" y="953672"/>
                  </a:lnTo>
                  <a:lnTo>
                    <a:pt x="216174" y="981756"/>
                  </a:lnTo>
                  <a:lnTo>
                    <a:pt x="252409" y="1007029"/>
                  </a:lnTo>
                  <a:lnTo>
                    <a:pt x="290631" y="1029344"/>
                  </a:lnTo>
                  <a:lnTo>
                    <a:pt x="330662" y="1048554"/>
                  </a:lnTo>
                  <a:lnTo>
                    <a:pt x="372322" y="1064510"/>
                  </a:lnTo>
                  <a:lnTo>
                    <a:pt x="415432" y="1077066"/>
                  </a:lnTo>
                  <a:lnTo>
                    <a:pt x="459815" y="1086073"/>
                  </a:lnTo>
                  <a:lnTo>
                    <a:pt x="505289" y="1091384"/>
                  </a:lnTo>
                  <a:lnTo>
                    <a:pt x="551678" y="1092852"/>
                  </a:lnTo>
                  <a:lnTo>
                    <a:pt x="598800" y="1090329"/>
                  </a:lnTo>
                  <a:lnTo>
                    <a:pt x="645539" y="1083814"/>
                  </a:lnTo>
                  <a:lnTo>
                    <a:pt x="690795" y="1073522"/>
                  </a:lnTo>
                  <a:lnTo>
                    <a:pt x="734420" y="1059632"/>
                  </a:lnTo>
                  <a:lnTo>
                    <a:pt x="776268" y="1042322"/>
                  </a:lnTo>
                  <a:lnTo>
                    <a:pt x="816191" y="1021772"/>
                  </a:lnTo>
                  <a:lnTo>
                    <a:pt x="854040" y="998160"/>
                  </a:lnTo>
                  <a:lnTo>
                    <a:pt x="889670" y="971665"/>
                  </a:lnTo>
                  <a:lnTo>
                    <a:pt x="922931" y="942467"/>
                  </a:lnTo>
                  <a:lnTo>
                    <a:pt x="953677" y="910745"/>
                  </a:lnTo>
                  <a:lnTo>
                    <a:pt x="981760" y="876677"/>
                  </a:lnTo>
                  <a:lnTo>
                    <a:pt x="1007033" y="840443"/>
                  </a:lnTo>
                  <a:lnTo>
                    <a:pt x="1029347" y="802220"/>
                  </a:lnTo>
                  <a:lnTo>
                    <a:pt x="1048556" y="762190"/>
                  </a:lnTo>
                  <a:lnTo>
                    <a:pt x="1064512" y="720530"/>
                  </a:lnTo>
                  <a:lnTo>
                    <a:pt x="1077067" y="677419"/>
                  </a:lnTo>
                  <a:lnTo>
                    <a:pt x="1086073" y="633037"/>
                  </a:lnTo>
                  <a:lnTo>
                    <a:pt x="1091384" y="587562"/>
                  </a:lnTo>
                  <a:lnTo>
                    <a:pt x="1092852" y="541174"/>
                  </a:lnTo>
                  <a:lnTo>
                    <a:pt x="1090329" y="494051"/>
                  </a:lnTo>
                  <a:lnTo>
                    <a:pt x="1083814" y="447313"/>
                  </a:lnTo>
                  <a:lnTo>
                    <a:pt x="1073522" y="402057"/>
                  </a:lnTo>
                  <a:lnTo>
                    <a:pt x="1059632" y="358431"/>
                  </a:lnTo>
                  <a:lnTo>
                    <a:pt x="1042322" y="316583"/>
                  </a:lnTo>
                  <a:lnTo>
                    <a:pt x="1021772" y="276661"/>
                  </a:lnTo>
                  <a:lnTo>
                    <a:pt x="998160" y="238811"/>
                  </a:lnTo>
                  <a:lnTo>
                    <a:pt x="971665" y="203182"/>
                  </a:lnTo>
                  <a:lnTo>
                    <a:pt x="942467" y="169920"/>
                  </a:lnTo>
                  <a:lnTo>
                    <a:pt x="910745" y="139174"/>
                  </a:lnTo>
                  <a:lnTo>
                    <a:pt x="876677" y="111091"/>
                  </a:lnTo>
                  <a:lnTo>
                    <a:pt x="840442" y="85819"/>
                  </a:lnTo>
                  <a:lnTo>
                    <a:pt x="802220" y="63504"/>
                  </a:lnTo>
                  <a:lnTo>
                    <a:pt x="762190" y="44295"/>
                  </a:lnTo>
                  <a:lnTo>
                    <a:pt x="720530" y="28340"/>
                  </a:lnTo>
                  <a:lnTo>
                    <a:pt x="677419" y="15785"/>
                  </a:lnTo>
                  <a:lnTo>
                    <a:pt x="633037" y="6778"/>
                  </a:lnTo>
                  <a:lnTo>
                    <a:pt x="587562" y="1467"/>
                  </a:lnTo>
                  <a:lnTo>
                    <a:pt x="541174" y="0"/>
                  </a:lnTo>
                  <a:close/>
                </a:path>
              </a:pathLst>
            </a:custGeom>
            <a:solidFill>
              <a:srgbClr val="ED6D05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4A6CEF2F-BF48-D3FC-7F9D-54B869EEA570}"/>
                </a:ext>
              </a:extLst>
            </p:cNvPr>
            <p:cNvSpPr/>
            <p:nvPr/>
          </p:nvSpPr>
          <p:spPr>
            <a:xfrm>
              <a:off x="6718458" y="703092"/>
              <a:ext cx="531495" cy="755650"/>
            </a:xfrm>
            <a:custGeom>
              <a:avLst/>
              <a:gdLst/>
              <a:ahLst/>
              <a:cxnLst/>
              <a:rect l="l" t="t" r="r" b="b"/>
              <a:pathLst>
                <a:path w="531495" h="755650">
                  <a:moveTo>
                    <a:pt x="503084" y="108297"/>
                  </a:moveTo>
                  <a:lnTo>
                    <a:pt x="286831" y="108297"/>
                  </a:lnTo>
                  <a:lnTo>
                    <a:pt x="311069" y="111553"/>
                  </a:lnTo>
                  <a:lnTo>
                    <a:pt x="332794" y="118775"/>
                  </a:lnTo>
                  <a:lnTo>
                    <a:pt x="367957" y="144078"/>
                  </a:lnTo>
                  <a:lnTo>
                    <a:pt x="387897" y="177944"/>
                  </a:lnTo>
                  <a:lnTo>
                    <a:pt x="392122" y="212378"/>
                  </a:lnTo>
                  <a:lnTo>
                    <a:pt x="389963" y="226657"/>
                  </a:lnTo>
                  <a:lnTo>
                    <a:pt x="370242" y="264880"/>
                  </a:lnTo>
                  <a:lnTo>
                    <a:pt x="336333" y="301513"/>
                  </a:lnTo>
                  <a:lnTo>
                    <a:pt x="310642" y="327259"/>
                  </a:lnTo>
                  <a:lnTo>
                    <a:pt x="284555" y="354603"/>
                  </a:lnTo>
                  <a:lnTo>
                    <a:pt x="247541" y="404013"/>
                  </a:lnTo>
                  <a:lnTo>
                    <a:pt x="229633" y="448525"/>
                  </a:lnTo>
                  <a:lnTo>
                    <a:pt x="224246" y="501003"/>
                  </a:lnTo>
                  <a:lnTo>
                    <a:pt x="225831" y="531030"/>
                  </a:lnTo>
                  <a:lnTo>
                    <a:pt x="226286" y="535414"/>
                  </a:lnTo>
                  <a:lnTo>
                    <a:pt x="228175" y="552404"/>
                  </a:lnTo>
                  <a:lnTo>
                    <a:pt x="229590" y="564800"/>
                  </a:lnTo>
                  <a:lnTo>
                    <a:pt x="358292" y="552404"/>
                  </a:lnTo>
                  <a:lnTo>
                    <a:pt x="355925" y="525349"/>
                  </a:lnTo>
                  <a:lnTo>
                    <a:pt x="355473" y="502628"/>
                  </a:lnTo>
                  <a:lnTo>
                    <a:pt x="366684" y="457200"/>
                  </a:lnTo>
                  <a:lnTo>
                    <a:pt x="391674" y="424486"/>
                  </a:lnTo>
                  <a:lnTo>
                    <a:pt x="446641" y="366760"/>
                  </a:lnTo>
                  <a:lnTo>
                    <a:pt x="475810" y="333263"/>
                  </a:lnTo>
                  <a:lnTo>
                    <a:pt x="512622" y="279799"/>
                  </a:lnTo>
                  <a:lnTo>
                    <a:pt x="528339" y="234728"/>
                  </a:lnTo>
                  <a:lnTo>
                    <a:pt x="531139" y="211724"/>
                  </a:lnTo>
                  <a:lnTo>
                    <a:pt x="530567" y="188410"/>
                  </a:lnTo>
                  <a:lnTo>
                    <a:pt x="522097" y="147759"/>
                  </a:lnTo>
                  <a:lnTo>
                    <a:pt x="504859" y="110597"/>
                  </a:lnTo>
                  <a:lnTo>
                    <a:pt x="503084" y="108297"/>
                  </a:lnTo>
                  <a:close/>
                </a:path>
                <a:path w="531495" h="755650">
                  <a:moveTo>
                    <a:pt x="301950" y="0"/>
                  </a:moveTo>
                  <a:lnTo>
                    <a:pt x="243624" y="1593"/>
                  </a:lnTo>
                  <a:lnTo>
                    <a:pt x="188750" y="10856"/>
                  </a:lnTo>
                  <a:lnTo>
                    <a:pt x="140220" y="27466"/>
                  </a:lnTo>
                  <a:lnTo>
                    <a:pt x="98034" y="51424"/>
                  </a:lnTo>
                  <a:lnTo>
                    <a:pt x="62191" y="82733"/>
                  </a:lnTo>
                  <a:lnTo>
                    <a:pt x="33802" y="119024"/>
                  </a:lnTo>
                  <a:lnTo>
                    <a:pt x="13974" y="157927"/>
                  </a:lnTo>
                  <a:lnTo>
                    <a:pt x="2707" y="199444"/>
                  </a:lnTo>
                  <a:lnTo>
                    <a:pt x="0" y="243579"/>
                  </a:lnTo>
                  <a:lnTo>
                    <a:pt x="131775" y="247185"/>
                  </a:lnTo>
                  <a:lnTo>
                    <a:pt x="137161" y="216872"/>
                  </a:lnTo>
                  <a:lnTo>
                    <a:pt x="145776" y="190321"/>
                  </a:lnTo>
                  <a:lnTo>
                    <a:pt x="172694" y="148506"/>
                  </a:lnTo>
                  <a:lnTo>
                    <a:pt x="211226" y="121486"/>
                  </a:lnTo>
                  <a:lnTo>
                    <a:pt x="260083" y="109009"/>
                  </a:lnTo>
                  <a:lnTo>
                    <a:pt x="286831" y="108297"/>
                  </a:lnTo>
                  <a:lnTo>
                    <a:pt x="503084" y="108297"/>
                  </a:lnTo>
                  <a:lnTo>
                    <a:pt x="478854" y="76921"/>
                  </a:lnTo>
                  <a:lnTo>
                    <a:pt x="444080" y="46729"/>
                  </a:lnTo>
                  <a:lnTo>
                    <a:pt x="402177" y="22569"/>
                  </a:lnTo>
                  <a:lnTo>
                    <a:pt x="354801" y="6992"/>
                  </a:lnTo>
                  <a:lnTo>
                    <a:pt x="301950" y="0"/>
                  </a:lnTo>
                  <a:close/>
                </a:path>
                <a:path w="531495" h="755650">
                  <a:moveTo>
                    <a:pt x="376135" y="600093"/>
                  </a:moveTo>
                  <a:lnTo>
                    <a:pt x="234302" y="613758"/>
                  </a:lnTo>
                  <a:lnTo>
                    <a:pt x="247967" y="755579"/>
                  </a:lnTo>
                  <a:lnTo>
                    <a:pt x="389788" y="741914"/>
                  </a:lnTo>
                  <a:lnTo>
                    <a:pt x="376135" y="6000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0CABAD-0885-3246-E6C9-4C575DDF1442}"/>
              </a:ext>
            </a:extLst>
          </p:cNvPr>
          <p:cNvGrpSpPr/>
          <p:nvPr/>
        </p:nvGrpSpPr>
        <p:grpSpPr>
          <a:xfrm>
            <a:off x="5715387" y="3901986"/>
            <a:ext cx="1216660" cy="1216660"/>
            <a:chOff x="5715387" y="3901986"/>
            <a:chExt cx="1216660" cy="1216660"/>
          </a:xfrm>
        </p:grpSpPr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92B85DA8-2864-2C38-07D6-C71F4157F7D2}"/>
                </a:ext>
              </a:extLst>
            </p:cNvPr>
            <p:cNvSpPr/>
            <p:nvPr/>
          </p:nvSpPr>
          <p:spPr>
            <a:xfrm>
              <a:off x="5715387" y="3901986"/>
              <a:ext cx="1216660" cy="1216660"/>
            </a:xfrm>
            <a:custGeom>
              <a:avLst/>
              <a:gdLst/>
              <a:ahLst/>
              <a:cxnLst/>
              <a:rect l="l" t="t" r="r" b="b"/>
              <a:pathLst>
                <a:path w="1216659" h="1216660">
                  <a:moveTo>
                    <a:pt x="630084" y="0"/>
                  </a:moveTo>
                  <a:lnTo>
                    <a:pt x="584307" y="99"/>
                  </a:lnTo>
                  <a:lnTo>
                    <a:pt x="538187" y="3718"/>
                  </a:lnTo>
                  <a:lnTo>
                    <a:pt x="491890" y="10951"/>
                  </a:lnTo>
                  <a:lnTo>
                    <a:pt x="445582" y="21893"/>
                  </a:lnTo>
                  <a:lnTo>
                    <a:pt x="400255" y="36364"/>
                  </a:lnTo>
                  <a:lnTo>
                    <a:pt x="356846" y="54008"/>
                  </a:lnTo>
                  <a:lnTo>
                    <a:pt x="315450" y="74659"/>
                  </a:lnTo>
                  <a:lnTo>
                    <a:pt x="276161" y="98151"/>
                  </a:lnTo>
                  <a:lnTo>
                    <a:pt x="239073" y="124317"/>
                  </a:lnTo>
                  <a:lnTo>
                    <a:pt x="204280" y="152989"/>
                  </a:lnTo>
                  <a:lnTo>
                    <a:pt x="171877" y="184003"/>
                  </a:lnTo>
                  <a:lnTo>
                    <a:pt x="141958" y="217191"/>
                  </a:lnTo>
                  <a:lnTo>
                    <a:pt x="114617" y="252388"/>
                  </a:lnTo>
                  <a:lnTo>
                    <a:pt x="89948" y="289425"/>
                  </a:lnTo>
                  <a:lnTo>
                    <a:pt x="68045" y="328138"/>
                  </a:lnTo>
                  <a:lnTo>
                    <a:pt x="49003" y="368359"/>
                  </a:lnTo>
                  <a:lnTo>
                    <a:pt x="32916" y="409922"/>
                  </a:lnTo>
                  <a:lnTo>
                    <a:pt x="19877" y="452661"/>
                  </a:lnTo>
                  <a:lnTo>
                    <a:pt x="9983" y="496409"/>
                  </a:lnTo>
                  <a:lnTo>
                    <a:pt x="3325" y="540999"/>
                  </a:lnTo>
                  <a:lnTo>
                    <a:pt x="0" y="586265"/>
                  </a:lnTo>
                  <a:lnTo>
                    <a:pt x="100" y="632041"/>
                  </a:lnTo>
                  <a:lnTo>
                    <a:pt x="3720" y="678160"/>
                  </a:lnTo>
                  <a:lnTo>
                    <a:pt x="10955" y="724455"/>
                  </a:lnTo>
                  <a:lnTo>
                    <a:pt x="21898" y="770761"/>
                  </a:lnTo>
                  <a:lnTo>
                    <a:pt x="36367" y="816090"/>
                  </a:lnTo>
                  <a:lnTo>
                    <a:pt x="54010" y="859501"/>
                  </a:lnTo>
                  <a:lnTo>
                    <a:pt x="74660" y="900898"/>
                  </a:lnTo>
                  <a:lnTo>
                    <a:pt x="98150" y="940189"/>
                  </a:lnTo>
                  <a:lnTo>
                    <a:pt x="124314" y="977278"/>
                  </a:lnTo>
                  <a:lnTo>
                    <a:pt x="152986" y="1012071"/>
                  </a:lnTo>
                  <a:lnTo>
                    <a:pt x="184000" y="1044475"/>
                  </a:lnTo>
                  <a:lnTo>
                    <a:pt x="217187" y="1074395"/>
                  </a:lnTo>
                  <a:lnTo>
                    <a:pt x="252383" y="1101737"/>
                  </a:lnTo>
                  <a:lnTo>
                    <a:pt x="289421" y="1126407"/>
                  </a:lnTo>
                  <a:lnTo>
                    <a:pt x="328133" y="1148310"/>
                  </a:lnTo>
                  <a:lnTo>
                    <a:pt x="368355" y="1167352"/>
                  </a:lnTo>
                  <a:lnTo>
                    <a:pt x="409918" y="1183440"/>
                  </a:lnTo>
                  <a:lnTo>
                    <a:pt x="452657" y="1196478"/>
                  </a:lnTo>
                  <a:lnTo>
                    <a:pt x="496406" y="1206373"/>
                  </a:lnTo>
                  <a:lnTo>
                    <a:pt x="540997" y="1213031"/>
                  </a:lnTo>
                  <a:lnTo>
                    <a:pt x="586264" y="1216357"/>
                  </a:lnTo>
                  <a:lnTo>
                    <a:pt x="632041" y="1216257"/>
                  </a:lnTo>
                  <a:lnTo>
                    <a:pt x="678161" y="1212636"/>
                  </a:lnTo>
                  <a:lnTo>
                    <a:pt x="724459" y="1205402"/>
                  </a:lnTo>
                  <a:lnTo>
                    <a:pt x="770766" y="1194458"/>
                  </a:lnTo>
                  <a:lnTo>
                    <a:pt x="816095" y="1179988"/>
                  </a:lnTo>
                  <a:lnTo>
                    <a:pt x="859505" y="1162343"/>
                  </a:lnTo>
                  <a:lnTo>
                    <a:pt x="900902" y="1141692"/>
                  </a:lnTo>
                  <a:lnTo>
                    <a:pt x="940192" y="1118200"/>
                  </a:lnTo>
                  <a:lnTo>
                    <a:pt x="977281" y="1092035"/>
                  </a:lnTo>
                  <a:lnTo>
                    <a:pt x="1012074" y="1063362"/>
                  </a:lnTo>
                  <a:lnTo>
                    <a:pt x="1044477" y="1032348"/>
                  </a:lnTo>
                  <a:lnTo>
                    <a:pt x="1074397" y="999160"/>
                  </a:lnTo>
                  <a:lnTo>
                    <a:pt x="1101738" y="963964"/>
                  </a:lnTo>
                  <a:lnTo>
                    <a:pt x="1126407" y="926926"/>
                  </a:lnTo>
                  <a:lnTo>
                    <a:pt x="1148310" y="888213"/>
                  </a:lnTo>
                  <a:lnTo>
                    <a:pt x="1167352" y="847992"/>
                  </a:lnTo>
                  <a:lnTo>
                    <a:pt x="1183439" y="806429"/>
                  </a:lnTo>
                  <a:lnTo>
                    <a:pt x="1196477" y="763690"/>
                  </a:lnTo>
                  <a:lnTo>
                    <a:pt x="1206373" y="719943"/>
                  </a:lnTo>
                  <a:lnTo>
                    <a:pt x="1213030" y="675353"/>
                  </a:lnTo>
                  <a:lnTo>
                    <a:pt x="1216357" y="630086"/>
                  </a:lnTo>
                  <a:lnTo>
                    <a:pt x="1216257" y="584310"/>
                  </a:lnTo>
                  <a:lnTo>
                    <a:pt x="1212638" y="538191"/>
                  </a:lnTo>
                  <a:lnTo>
                    <a:pt x="1205405" y="491896"/>
                  </a:lnTo>
                  <a:lnTo>
                    <a:pt x="1194463" y="445590"/>
                  </a:lnTo>
                  <a:lnTo>
                    <a:pt x="1179992" y="400261"/>
                  </a:lnTo>
                  <a:lnTo>
                    <a:pt x="1162348" y="356851"/>
                  </a:lnTo>
                  <a:lnTo>
                    <a:pt x="1141697" y="315454"/>
                  </a:lnTo>
                  <a:lnTo>
                    <a:pt x="1118205" y="276164"/>
                  </a:lnTo>
                  <a:lnTo>
                    <a:pt x="1092040" y="239075"/>
                  </a:lnTo>
                  <a:lnTo>
                    <a:pt x="1063367" y="204282"/>
                  </a:lnTo>
                  <a:lnTo>
                    <a:pt x="1032353" y="171879"/>
                  </a:lnTo>
                  <a:lnTo>
                    <a:pt x="999164" y="141960"/>
                  </a:lnTo>
                  <a:lnTo>
                    <a:pt x="963968" y="114618"/>
                  </a:lnTo>
                  <a:lnTo>
                    <a:pt x="926930" y="89949"/>
                  </a:lnTo>
                  <a:lnTo>
                    <a:pt x="888216" y="68046"/>
                  </a:lnTo>
                  <a:lnTo>
                    <a:pt x="847995" y="49004"/>
                  </a:lnTo>
                  <a:lnTo>
                    <a:pt x="806431" y="32917"/>
                  </a:lnTo>
                  <a:lnTo>
                    <a:pt x="763692" y="19879"/>
                  </a:lnTo>
                  <a:lnTo>
                    <a:pt x="719943" y="9984"/>
                  </a:lnTo>
                  <a:lnTo>
                    <a:pt x="675352" y="3326"/>
                  </a:lnTo>
                  <a:lnTo>
                    <a:pt x="630084" y="0"/>
                  </a:lnTo>
                  <a:close/>
                </a:path>
              </a:pathLst>
            </a:custGeom>
            <a:solidFill>
              <a:srgbClr val="F8C0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C42CBD92-1F0C-49A3-5EA0-6C4535841AE8}"/>
                </a:ext>
              </a:extLst>
            </p:cNvPr>
            <p:cNvSpPr/>
            <p:nvPr/>
          </p:nvSpPr>
          <p:spPr>
            <a:xfrm rot="19725271">
              <a:off x="6042067" y="4069153"/>
              <a:ext cx="608692" cy="882326"/>
            </a:xfrm>
            <a:custGeom>
              <a:avLst/>
              <a:gdLst/>
              <a:ahLst/>
              <a:cxnLst/>
              <a:rect l="l" t="t" r="r" b="b"/>
              <a:pathLst>
                <a:path w="1327784" h="1924685">
                  <a:moveTo>
                    <a:pt x="1208846" y="288279"/>
                  </a:moveTo>
                  <a:lnTo>
                    <a:pt x="637313" y="288279"/>
                  </a:lnTo>
                  <a:lnTo>
                    <a:pt x="687800" y="292482"/>
                  </a:lnTo>
                  <a:lnTo>
                    <a:pt x="740092" y="303718"/>
                  </a:lnTo>
                  <a:lnTo>
                    <a:pt x="792192" y="321293"/>
                  </a:lnTo>
                  <a:lnTo>
                    <a:pt x="838155" y="343430"/>
                  </a:lnTo>
                  <a:lnTo>
                    <a:pt x="877983" y="370131"/>
                  </a:lnTo>
                  <a:lnTo>
                    <a:pt x="911677" y="401394"/>
                  </a:lnTo>
                  <a:lnTo>
                    <a:pt x="939241" y="437220"/>
                  </a:lnTo>
                  <a:lnTo>
                    <a:pt x="964255" y="485263"/>
                  </a:lnTo>
                  <a:lnTo>
                    <a:pt x="978090" y="534139"/>
                  </a:lnTo>
                  <a:lnTo>
                    <a:pt x="980742" y="583840"/>
                  </a:lnTo>
                  <a:lnTo>
                    <a:pt x="972210" y="634362"/>
                  </a:lnTo>
                  <a:lnTo>
                    <a:pt x="941238" y="701393"/>
                  </a:lnTo>
                  <a:lnTo>
                    <a:pt x="889025" y="755812"/>
                  </a:lnTo>
                  <a:lnTo>
                    <a:pt x="833128" y="788276"/>
                  </a:lnTo>
                  <a:lnTo>
                    <a:pt x="787568" y="810702"/>
                  </a:lnTo>
                  <a:lnTo>
                    <a:pt x="730267" y="837253"/>
                  </a:lnTo>
                  <a:lnTo>
                    <a:pt x="661225" y="867928"/>
                  </a:lnTo>
                  <a:lnTo>
                    <a:pt x="601813" y="895314"/>
                  </a:lnTo>
                  <a:lnTo>
                    <a:pt x="548446" y="922889"/>
                  </a:lnTo>
                  <a:lnTo>
                    <a:pt x="501122" y="950653"/>
                  </a:lnTo>
                  <a:lnTo>
                    <a:pt x="459844" y="978604"/>
                  </a:lnTo>
                  <a:lnTo>
                    <a:pt x="424612" y="1006744"/>
                  </a:lnTo>
                  <a:lnTo>
                    <a:pt x="395427" y="1035073"/>
                  </a:lnTo>
                  <a:lnTo>
                    <a:pt x="365445" y="1071940"/>
                  </a:lnTo>
                  <a:lnTo>
                    <a:pt x="338331" y="1114310"/>
                  </a:lnTo>
                  <a:lnTo>
                    <a:pt x="314084" y="1162182"/>
                  </a:lnTo>
                  <a:lnTo>
                    <a:pt x="292701" y="1215556"/>
                  </a:lnTo>
                  <a:lnTo>
                    <a:pt x="274180" y="1274430"/>
                  </a:lnTo>
                  <a:lnTo>
                    <a:pt x="260339" y="1327041"/>
                  </a:lnTo>
                  <a:lnTo>
                    <a:pt x="252336" y="1358021"/>
                  </a:lnTo>
                  <a:lnTo>
                    <a:pt x="569188" y="1445892"/>
                  </a:lnTo>
                  <a:lnTo>
                    <a:pt x="588216" y="1379501"/>
                  </a:lnTo>
                  <a:lnTo>
                    <a:pt x="607845" y="1325147"/>
                  </a:lnTo>
                  <a:lnTo>
                    <a:pt x="628072" y="1282833"/>
                  </a:lnTo>
                  <a:lnTo>
                    <a:pt x="675866" y="1227511"/>
                  </a:lnTo>
                  <a:lnTo>
                    <a:pt x="714573" y="1200865"/>
                  </a:lnTo>
                  <a:lnTo>
                    <a:pt x="765017" y="1172618"/>
                  </a:lnTo>
                  <a:lnTo>
                    <a:pt x="827201" y="1142769"/>
                  </a:lnTo>
                  <a:lnTo>
                    <a:pt x="890301" y="1113691"/>
                  </a:lnTo>
                  <a:lnTo>
                    <a:pt x="948118" y="1085656"/>
                  </a:lnTo>
                  <a:lnTo>
                    <a:pt x="1000650" y="1058663"/>
                  </a:lnTo>
                  <a:lnTo>
                    <a:pt x="1047897" y="1032712"/>
                  </a:lnTo>
                  <a:lnTo>
                    <a:pt x="1089859" y="1007802"/>
                  </a:lnTo>
                  <a:lnTo>
                    <a:pt x="1126533" y="983933"/>
                  </a:lnTo>
                  <a:lnTo>
                    <a:pt x="1157921" y="961104"/>
                  </a:lnTo>
                  <a:lnTo>
                    <a:pt x="1219085" y="904083"/>
                  </a:lnTo>
                  <a:lnTo>
                    <a:pt x="1249205" y="866407"/>
                  </a:lnTo>
                  <a:lnTo>
                    <a:pt x="1274382" y="826288"/>
                  </a:lnTo>
                  <a:lnTo>
                    <a:pt x="1294614" y="783728"/>
                  </a:lnTo>
                  <a:lnTo>
                    <a:pt x="1309903" y="738731"/>
                  </a:lnTo>
                  <a:lnTo>
                    <a:pt x="1320397" y="692371"/>
                  </a:lnTo>
                  <a:lnTo>
                    <a:pt x="1326151" y="646067"/>
                  </a:lnTo>
                  <a:lnTo>
                    <a:pt x="1327164" y="599821"/>
                  </a:lnTo>
                  <a:lnTo>
                    <a:pt x="1323436" y="553631"/>
                  </a:lnTo>
                  <a:lnTo>
                    <a:pt x="1314968" y="507497"/>
                  </a:lnTo>
                  <a:lnTo>
                    <a:pt x="1301761" y="461419"/>
                  </a:lnTo>
                  <a:lnTo>
                    <a:pt x="1283814" y="415397"/>
                  </a:lnTo>
                  <a:lnTo>
                    <a:pt x="1261128" y="369429"/>
                  </a:lnTo>
                  <a:lnTo>
                    <a:pt x="1233703" y="323517"/>
                  </a:lnTo>
                  <a:lnTo>
                    <a:pt x="1208846" y="288279"/>
                  </a:lnTo>
                  <a:close/>
                </a:path>
                <a:path w="1327784" h="1924685">
                  <a:moveTo>
                    <a:pt x="580983" y="0"/>
                  </a:moveTo>
                  <a:lnTo>
                    <a:pt x="529847" y="872"/>
                  </a:lnTo>
                  <a:lnTo>
                    <a:pt x="480049" y="5461"/>
                  </a:lnTo>
                  <a:lnTo>
                    <a:pt x="431590" y="13767"/>
                  </a:lnTo>
                  <a:lnTo>
                    <a:pt x="384470" y="25789"/>
                  </a:lnTo>
                  <a:lnTo>
                    <a:pt x="338688" y="41528"/>
                  </a:lnTo>
                  <a:lnTo>
                    <a:pt x="294246" y="60983"/>
                  </a:lnTo>
                  <a:lnTo>
                    <a:pt x="247370" y="86047"/>
                  </a:lnTo>
                  <a:lnTo>
                    <a:pt x="204040" y="113879"/>
                  </a:lnTo>
                  <a:lnTo>
                    <a:pt x="164256" y="144477"/>
                  </a:lnTo>
                  <a:lnTo>
                    <a:pt x="128017" y="177841"/>
                  </a:lnTo>
                  <a:lnTo>
                    <a:pt x="95324" y="213973"/>
                  </a:lnTo>
                  <a:lnTo>
                    <a:pt x="66176" y="252871"/>
                  </a:lnTo>
                  <a:lnTo>
                    <a:pt x="40573" y="294536"/>
                  </a:lnTo>
                  <a:lnTo>
                    <a:pt x="18514" y="338968"/>
                  </a:lnTo>
                  <a:lnTo>
                    <a:pt x="0" y="386166"/>
                  </a:lnTo>
                  <a:lnTo>
                    <a:pt x="309549" y="514830"/>
                  </a:lnTo>
                  <a:lnTo>
                    <a:pt x="336030" y="468798"/>
                  </a:lnTo>
                  <a:lnTo>
                    <a:pt x="364392" y="428046"/>
                  </a:lnTo>
                  <a:lnTo>
                    <a:pt x="394636" y="392573"/>
                  </a:lnTo>
                  <a:lnTo>
                    <a:pt x="426762" y="362380"/>
                  </a:lnTo>
                  <a:lnTo>
                    <a:pt x="460769" y="337465"/>
                  </a:lnTo>
                  <a:lnTo>
                    <a:pt x="496658" y="317827"/>
                  </a:lnTo>
                  <a:lnTo>
                    <a:pt x="541745" y="300954"/>
                  </a:lnTo>
                  <a:lnTo>
                    <a:pt x="588629" y="291104"/>
                  </a:lnTo>
                  <a:lnTo>
                    <a:pt x="637313" y="288279"/>
                  </a:lnTo>
                  <a:lnTo>
                    <a:pt x="1208846" y="288279"/>
                  </a:lnTo>
                  <a:lnTo>
                    <a:pt x="1207943" y="286998"/>
                  </a:lnTo>
                  <a:lnTo>
                    <a:pt x="1179429" y="252513"/>
                  </a:lnTo>
                  <a:lnTo>
                    <a:pt x="1148163" y="220062"/>
                  </a:lnTo>
                  <a:lnTo>
                    <a:pt x="1114145" y="189644"/>
                  </a:lnTo>
                  <a:lnTo>
                    <a:pt x="1077372" y="161261"/>
                  </a:lnTo>
                  <a:lnTo>
                    <a:pt x="1037847" y="134911"/>
                  </a:lnTo>
                  <a:lnTo>
                    <a:pt x="995569" y="110596"/>
                  </a:lnTo>
                  <a:lnTo>
                    <a:pt x="950536" y="88314"/>
                  </a:lnTo>
                  <a:lnTo>
                    <a:pt x="902751" y="68068"/>
                  </a:lnTo>
                  <a:lnTo>
                    <a:pt x="852212" y="49855"/>
                  </a:lnTo>
                  <a:lnTo>
                    <a:pt x="798918" y="33678"/>
                  </a:lnTo>
                  <a:lnTo>
                    <a:pt x="742426" y="19683"/>
                  </a:lnTo>
                  <a:lnTo>
                    <a:pt x="687273" y="9405"/>
                  </a:lnTo>
                  <a:lnTo>
                    <a:pt x="633459" y="2844"/>
                  </a:lnTo>
                  <a:lnTo>
                    <a:pt x="580983" y="0"/>
                  </a:lnTo>
                  <a:close/>
                </a:path>
                <a:path w="1327784" h="1924685">
                  <a:moveTo>
                    <a:pt x="218909" y="1478544"/>
                  </a:moveTo>
                  <a:lnTo>
                    <a:pt x="122085" y="1827705"/>
                  </a:lnTo>
                  <a:lnTo>
                    <a:pt x="471233" y="1924530"/>
                  </a:lnTo>
                  <a:lnTo>
                    <a:pt x="568071" y="1575369"/>
                  </a:lnTo>
                  <a:lnTo>
                    <a:pt x="218909" y="14785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72005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909A18E2-CCC4-842D-7956-8A669F79E3F0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EA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02EBF6A-09A6-700F-426A-C1B6CE299DBD}"/>
              </a:ext>
            </a:extLst>
          </p:cNvPr>
          <p:cNvSpPr txBox="1"/>
          <p:nvPr/>
        </p:nvSpPr>
        <p:spPr>
          <a:xfrm>
            <a:off x="635000" y="602409"/>
            <a:ext cx="4518025" cy="198501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40"/>
              </a:spcBef>
            </a:pPr>
            <a:r>
              <a:rPr sz="4250" b="1" spc="-180" dirty="0">
                <a:solidFill>
                  <a:srgbClr val="4D585F"/>
                </a:solidFill>
                <a:latin typeface="Arial"/>
                <a:cs typeface="Arial"/>
              </a:rPr>
              <a:t>Tua</a:t>
            </a:r>
            <a:r>
              <a:rPr sz="4250" b="1" spc="-170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4250" b="1" spc="-75" dirty="0">
                <a:solidFill>
                  <a:srgbClr val="4D585F"/>
                </a:solidFill>
                <a:latin typeface="Arial"/>
                <a:cs typeface="Arial"/>
              </a:rPr>
              <a:t>pha</a:t>
            </a:r>
            <a:r>
              <a:rPr sz="4250" b="1" spc="-185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4250" b="1" spc="-70" dirty="0">
                <a:solidFill>
                  <a:srgbClr val="4D585F"/>
                </a:solidFill>
                <a:latin typeface="Arial"/>
                <a:cs typeface="Arial"/>
              </a:rPr>
              <a:t>ganran</a:t>
            </a:r>
            <a:r>
              <a:rPr sz="4250" b="1" spc="-175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4250" b="1" spc="-50" dirty="0">
                <a:solidFill>
                  <a:srgbClr val="4D585F"/>
                </a:solidFill>
                <a:latin typeface="Arial"/>
                <a:cs typeface="Arial"/>
              </a:rPr>
              <a:t>o </a:t>
            </a:r>
            <a:r>
              <a:rPr sz="4250" b="1" spc="-80" dirty="0">
                <a:solidFill>
                  <a:srgbClr val="4D585F"/>
                </a:solidFill>
                <a:latin typeface="Arial"/>
                <a:cs typeface="Arial"/>
              </a:rPr>
              <a:t>boblogaeth</a:t>
            </a:r>
            <a:r>
              <a:rPr sz="4250" b="1" spc="-155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4250" b="1" dirty="0">
                <a:solidFill>
                  <a:srgbClr val="4D585F"/>
                </a:solidFill>
                <a:latin typeface="Arial"/>
                <a:cs typeface="Arial"/>
              </a:rPr>
              <a:t>y</a:t>
            </a:r>
            <a:r>
              <a:rPr sz="4250" b="1" spc="-150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4250" b="1" spc="-25" dirty="0">
                <a:solidFill>
                  <a:srgbClr val="4D585F"/>
                </a:solidFill>
                <a:latin typeface="Arial"/>
                <a:cs typeface="Arial"/>
              </a:rPr>
              <a:t>byd </a:t>
            </a:r>
            <a:r>
              <a:rPr sz="4250" b="1" spc="-80" dirty="0">
                <a:solidFill>
                  <a:srgbClr val="4D585F"/>
                </a:solidFill>
                <a:latin typeface="Arial"/>
                <a:cs typeface="Arial"/>
              </a:rPr>
              <a:t>sy’n</a:t>
            </a:r>
            <a:r>
              <a:rPr sz="4250" b="1" spc="-210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4250" b="1" spc="-110" dirty="0">
                <a:solidFill>
                  <a:srgbClr val="4D585F"/>
                </a:solidFill>
                <a:latin typeface="Arial"/>
                <a:cs typeface="Arial"/>
              </a:rPr>
              <a:t>ddwyieithog?</a:t>
            </a:r>
            <a:endParaRPr sz="4250" dirty="0">
              <a:latin typeface="Arial"/>
              <a:cs typeface="Arial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D307F0A8-A264-7828-E1FF-3629B0EC499C}"/>
              </a:ext>
            </a:extLst>
          </p:cNvPr>
          <p:cNvSpPr txBox="1"/>
          <p:nvPr/>
        </p:nvSpPr>
        <p:spPr>
          <a:xfrm>
            <a:off x="1953808" y="2855329"/>
            <a:ext cx="2067560" cy="1283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250" b="1" spc="-135" dirty="0">
                <a:solidFill>
                  <a:srgbClr val="ED6D05"/>
                </a:solidFill>
                <a:latin typeface="Arial"/>
                <a:cs typeface="Arial"/>
              </a:rPr>
              <a:t>43%</a:t>
            </a:r>
            <a:endParaRPr sz="8250" dirty="0">
              <a:latin typeface="Arial"/>
              <a:cs typeface="Arial"/>
            </a:endParaRPr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9B79DC93-28C1-0903-7D74-B623EA7C267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2438" y="685228"/>
            <a:ext cx="4340360" cy="4343408"/>
          </a:xfrm>
          <a:prstGeom prst="rect">
            <a:avLst/>
          </a:prstGeom>
        </p:spPr>
      </p:pic>
      <p:sp>
        <p:nvSpPr>
          <p:cNvPr id="7" name="object 6">
            <a:extLst>
              <a:ext uri="{FF2B5EF4-FFF2-40B4-BE49-F238E27FC236}">
                <a16:creationId xmlns:a16="http://schemas.microsoft.com/office/drawing/2014/main" id="{154CACEC-2275-7C1F-E069-A6CDCFFBDE13}"/>
              </a:ext>
            </a:extLst>
          </p:cNvPr>
          <p:cNvSpPr/>
          <p:nvPr/>
        </p:nvSpPr>
        <p:spPr>
          <a:xfrm>
            <a:off x="9338196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442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5837" y="601840"/>
            <a:ext cx="7714500" cy="51131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30065" y="1181100"/>
            <a:ext cx="5699869" cy="27231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35585" marR="228600" indent="-635" algn="ctr">
              <a:lnSpc>
                <a:spcPct val="100000"/>
              </a:lnSpc>
              <a:spcBef>
                <a:spcPts val="114"/>
              </a:spcBef>
            </a:pPr>
            <a:r>
              <a:rPr lang="en-GB" sz="4400" b="1" spc="-50" dirty="0">
                <a:solidFill>
                  <a:srgbClr val="F49E0F"/>
                </a:solidFill>
                <a:latin typeface="Arial"/>
                <a:cs typeface="Arial"/>
              </a:rPr>
              <a:t>Mae pobl ddwyieithog yn aml yn fwy sensitif a chreadigol.</a:t>
            </a:r>
          </a:p>
        </p:txBody>
      </p:sp>
      <p:sp>
        <p:nvSpPr>
          <p:cNvPr id="4" name="object 4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A65DA8A7-A091-CCDF-ACCC-65E7D4F0AECB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AD0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86B5B7BD-274D-5984-82F1-7C053D689B6A}"/>
              </a:ext>
            </a:extLst>
          </p:cNvPr>
          <p:cNvSpPr txBox="1"/>
          <p:nvPr/>
        </p:nvSpPr>
        <p:spPr>
          <a:xfrm>
            <a:off x="673100" y="602409"/>
            <a:ext cx="6249035" cy="198501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40"/>
              </a:spcBef>
            </a:pPr>
            <a:r>
              <a:rPr sz="4250" b="1" spc="-50" dirty="0">
                <a:solidFill>
                  <a:srgbClr val="4D585F"/>
                </a:solidFill>
                <a:latin typeface="Arial"/>
                <a:cs typeface="Arial"/>
              </a:rPr>
              <a:t>Sawl</a:t>
            </a:r>
            <a:r>
              <a:rPr sz="4250" b="1" spc="-220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4250" b="1" spc="-70" dirty="0">
                <a:solidFill>
                  <a:srgbClr val="4D585F"/>
                </a:solidFill>
                <a:latin typeface="Arial"/>
                <a:cs typeface="Arial"/>
              </a:rPr>
              <a:t>iaith,</a:t>
            </a:r>
            <a:r>
              <a:rPr sz="4250" b="1" spc="-220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4250" b="1" dirty="0">
                <a:solidFill>
                  <a:srgbClr val="4D585F"/>
                </a:solidFill>
                <a:latin typeface="Arial"/>
                <a:cs typeface="Arial"/>
              </a:rPr>
              <a:t>ar</a:t>
            </a:r>
            <a:r>
              <a:rPr sz="4250" b="1" spc="-220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4250" b="1" spc="-85" dirty="0">
                <a:solidFill>
                  <a:srgbClr val="4D585F"/>
                </a:solidFill>
                <a:latin typeface="Arial"/>
                <a:cs typeface="Arial"/>
              </a:rPr>
              <a:t>gyfartaledd, </a:t>
            </a:r>
            <a:r>
              <a:rPr sz="4250" b="1" spc="-50" dirty="0">
                <a:solidFill>
                  <a:srgbClr val="4D585F"/>
                </a:solidFill>
                <a:latin typeface="Arial"/>
                <a:cs typeface="Arial"/>
              </a:rPr>
              <a:t>sy’n</a:t>
            </a:r>
            <a:r>
              <a:rPr sz="4250" b="1" spc="-229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4250" b="1" spc="-50" dirty="0">
                <a:solidFill>
                  <a:srgbClr val="4D585F"/>
                </a:solidFill>
                <a:latin typeface="Arial"/>
                <a:cs typeface="Arial"/>
              </a:rPr>
              <a:t>marw</a:t>
            </a:r>
            <a:r>
              <a:rPr sz="4250" b="1" spc="-225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4250" b="1" spc="-70" dirty="0">
                <a:solidFill>
                  <a:srgbClr val="4D585F"/>
                </a:solidFill>
                <a:latin typeface="Arial"/>
                <a:cs typeface="Arial"/>
              </a:rPr>
              <a:t>rhywle</a:t>
            </a:r>
            <a:r>
              <a:rPr sz="4250" b="1" spc="-225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4250" b="1" dirty="0">
                <a:solidFill>
                  <a:srgbClr val="4D585F"/>
                </a:solidFill>
                <a:latin typeface="Arial"/>
                <a:cs typeface="Arial"/>
              </a:rPr>
              <a:t>yn</a:t>
            </a:r>
            <a:r>
              <a:rPr sz="4250" b="1" spc="-225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4250" b="1" spc="-50" dirty="0">
                <a:solidFill>
                  <a:srgbClr val="4D585F"/>
                </a:solidFill>
                <a:latin typeface="Arial"/>
                <a:cs typeface="Arial"/>
              </a:rPr>
              <a:t>y </a:t>
            </a:r>
            <a:r>
              <a:rPr sz="4250" b="1" spc="-70" dirty="0">
                <a:solidFill>
                  <a:srgbClr val="4D585F"/>
                </a:solidFill>
                <a:latin typeface="Arial"/>
                <a:cs typeface="Arial"/>
              </a:rPr>
              <a:t>byd</a:t>
            </a:r>
            <a:r>
              <a:rPr sz="4250" b="1" spc="-210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4250" b="1" spc="-70" dirty="0">
                <a:solidFill>
                  <a:srgbClr val="4D585F"/>
                </a:solidFill>
                <a:latin typeface="Arial"/>
                <a:cs typeface="Arial"/>
              </a:rPr>
              <a:t>bob</a:t>
            </a:r>
            <a:r>
              <a:rPr sz="4250" b="1" spc="-204" dirty="0">
                <a:solidFill>
                  <a:srgbClr val="4D585F"/>
                </a:solidFill>
                <a:latin typeface="Arial"/>
                <a:cs typeface="Arial"/>
              </a:rPr>
              <a:t> </a:t>
            </a:r>
            <a:r>
              <a:rPr sz="4250" b="1" spc="-10" dirty="0">
                <a:solidFill>
                  <a:srgbClr val="4D585F"/>
                </a:solidFill>
                <a:latin typeface="Arial"/>
                <a:cs typeface="Arial"/>
              </a:rPr>
              <a:t>blwyddyn?</a:t>
            </a:r>
            <a:endParaRPr sz="4250" dirty="0">
              <a:latin typeface="Arial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8201D45-B984-90E1-02A4-14760B6D1B1A}"/>
              </a:ext>
            </a:extLst>
          </p:cNvPr>
          <p:cNvSpPr txBox="1"/>
          <p:nvPr/>
        </p:nvSpPr>
        <p:spPr>
          <a:xfrm>
            <a:off x="1122599" y="2672255"/>
            <a:ext cx="6176010" cy="1283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2375" b="1" baseline="-9764" dirty="0">
                <a:solidFill>
                  <a:srgbClr val="ED6D05"/>
                </a:solidFill>
                <a:latin typeface="Arial"/>
                <a:cs typeface="Arial"/>
              </a:rPr>
              <a:t>24</a:t>
            </a:r>
            <a:r>
              <a:rPr sz="12375" b="1" spc="-772" baseline="-9764" dirty="0">
                <a:solidFill>
                  <a:srgbClr val="ED6D05"/>
                </a:solidFill>
                <a:latin typeface="Arial"/>
                <a:cs typeface="Arial"/>
              </a:rPr>
              <a:t> </a:t>
            </a:r>
            <a:r>
              <a:rPr sz="4300" b="1" dirty="0">
                <a:solidFill>
                  <a:srgbClr val="ED6D05"/>
                </a:solidFill>
                <a:latin typeface="Arial"/>
                <a:cs typeface="Arial"/>
              </a:rPr>
              <a:t>–</a:t>
            </a:r>
            <a:r>
              <a:rPr sz="4300" b="1" spc="-235" dirty="0">
                <a:solidFill>
                  <a:srgbClr val="ED6D05"/>
                </a:solidFill>
                <a:latin typeface="Arial"/>
                <a:cs typeface="Arial"/>
              </a:rPr>
              <a:t> </a:t>
            </a:r>
            <a:r>
              <a:rPr sz="4300" b="1" dirty="0">
                <a:solidFill>
                  <a:srgbClr val="ED6D05"/>
                </a:solidFill>
                <a:latin typeface="Arial"/>
                <a:cs typeface="Arial"/>
              </a:rPr>
              <a:t>1</a:t>
            </a:r>
            <a:r>
              <a:rPr sz="4300" b="1" spc="-235" dirty="0">
                <a:solidFill>
                  <a:srgbClr val="ED6D05"/>
                </a:solidFill>
                <a:latin typeface="Arial"/>
                <a:cs typeface="Arial"/>
              </a:rPr>
              <a:t> </a:t>
            </a:r>
            <a:r>
              <a:rPr sz="4300" b="1" spc="-75" dirty="0">
                <a:solidFill>
                  <a:srgbClr val="ED6D05"/>
                </a:solidFill>
                <a:latin typeface="Arial"/>
                <a:cs typeface="Arial"/>
              </a:rPr>
              <a:t>bob</a:t>
            </a:r>
            <a:r>
              <a:rPr sz="4300" b="1" spc="-225" dirty="0">
                <a:solidFill>
                  <a:srgbClr val="ED6D05"/>
                </a:solidFill>
                <a:latin typeface="Arial"/>
                <a:cs typeface="Arial"/>
              </a:rPr>
              <a:t> </a:t>
            </a:r>
            <a:r>
              <a:rPr sz="4300" b="1" spc="-20" dirty="0">
                <a:solidFill>
                  <a:srgbClr val="ED6D05"/>
                </a:solidFill>
                <a:latin typeface="Arial"/>
                <a:cs typeface="Arial"/>
              </a:rPr>
              <a:t>14</a:t>
            </a:r>
            <a:r>
              <a:rPr sz="4300" b="1" spc="-235" dirty="0">
                <a:solidFill>
                  <a:srgbClr val="ED6D05"/>
                </a:solidFill>
                <a:latin typeface="Arial"/>
                <a:cs typeface="Arial"/>
              </a:rPr>
              <a:t> </a:t>
            </a:r>
            <a:r>
              <a:rPr sz="4300" b="1" spc="-55" dirty="0">
                <a:solidFill>
                  <a:srgbClr val="ED6D05"/>
                </a:solidFill>
                <a:latin typeface="Arial"/>
                <a:cs typeface="Arial"/>
              </a:rPr>
              <a:t>diwrnod</a:t>
            </a:r>
            <a:endParaRPr sz="4300" dirty="0">
              <a:latin typeface="Arial"/>
              <a:cs typeface="Arial"/>
            </a:endParaRPr>
          </a:p>
        </p:txBody>
      </p:sp>
      <p:grpSp>
        <p:nvGrpSpPr>
          <p:cNvPr id="7" name="object 5">
            <a:extLst>
              <a:ext uri="{FF2B5EF4-FFF2-40B4-BE49-F238E27FC236}">
                <a16:creationId xmlns:a16="http://schemas.microsoft.com/office/drawing/2014/main" id="{4E0AF0CC-7C4D-33AA-E4E1-5A771B1BFCB8}"/>
              </a:ext>
            </a:extLst>
          </p:cNvPr>
          <p:cNvGrpSpPr/>
          <p:nvPr/>
        </p:nvGrpSpPr>
        <p:grpSpPr>
          <a:xfrm>
            <a:off x="7737835" y="3205993"/>
            <a:ext cx="1875155" cy="1984375"/>
            <a:chOff x="7737835" y="3205993"/>
            <a:chExt cx="1875155" cy="1984375"/>
          </a:xfrm>
        </p:grpSpPr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B36CF8D3-086A-FB24-D18D-B2CB03A51119}"/>
                </a:ext>
              </a:extLst>
            </p:cNvPr>
            <p:cNvSpPr/>
            <p:nvPr/>
          </p:nvSpPr>
          <p:spPr>
            <a:xfrm>
              <a:off x="7737835" y="3205993"/>
              <a:ext cx="1875155" cy="1984375"/>
            </a:xfrm>
            <a:custGeom>
              <a:avLst/>
              <a:gdLst/>
              <a:ahLst/>
              <a:cxnLst/>
              <a:rect l="l" t="t" r="r" b="b"/>
              <a:pathLst>
                <a:path w="1875154" h="1984375">
                  <a:moveTo>
                    <a:pt x="925322" y="0"/>
                  </a:moveTo>
                  <a:lnTo>
                    <a:pt x="877702" y="1203"/>
                  </a:lnTo>
                  <a:lnTo>
                    <a:pt x="830707" y="4776"/>
                  </a:lnTo>
                  <a:lnTo>
                    <a:pt x="784397" y="10660"/>
                  </a:lnTo>
                  <a:lnTo>
                    <a:pt x="738828" y="18797"/>
                  </a:lnTo>
                  <a:lnTo>
                    <a:pt x="694058" y="29128"/>
                  </a:lnTo>
                  <a:lnTo>
                    <a:pt x="650147" y="41596"/>
                  </a:lnTo>
                  <a:lnTo>
                    <a:pt x="607152" y="56143"/>
                  </a:lnTo>
                  <a:lnTo>
                    <a:pt x="565131" y="72709"/>
                  </a:lnTo>
                  <a:lnTo>
                    <a:pt x="524142" y="91238"/>
                  </a:lnTo>
                  <a:lnTo>
                    <a:pt x="484244" y="111671"/>
                  </a:lnTo>
                  <a:lnTo>
                    <a:pt x="445494" y="133951"/>
                  </a:lnTo>
                  <a:lnTo>
                    <a:pt x="407951" y="158017"/>
                  </a:lnTo>
                  <a:lnTo>
                    <a:pt x="371673" y="183814"/>
                  </a:lnTo>
                  <a:lnTo>
                    <a:pt x="336717" y="211283"/>
                  </a:lnTo>
                  <a:lnTo>
                    <a:pt x="303143" y="240364"/>
                  </a:lnTo>
                  <a:lnTo>
                    <a:pt x="271008" y="271002"/>
                  </a:lnTo>
                  <a:lnTo>
                    <a:pt x="240370" y="303136"/>
                  </a:lnTo>
                  <a:lnTo>
                    <a:pt x="211288" y="336710"/>
                  </a:lnTo>
                  <a:lnTo>
                    <a:pt x="183819" y="371665"/>
                  </a:lnTo>
                  <a:lnTo>
                    <a:pt x="158021" y="407942"/>
                  </a:lnTo>
                  <a:lnTo>
                    <a:pt x="133954" y="445485"/>
                  </a:lnTo>
                  <a:lnTo>
                    <a:pt x="111674" y="484234"/>
                  </a:lnTo>
                  <a:lnTo>
                    <a:pt x="91241" y="524132"/>
                  </a:lnTo>
                  <a:lnTo>
                    <a:pt x="72711" y="565120"/>
                  </a:lnTo>
                  <a:lnTo>
                    <a:pt x="56144" y="607141"/>
                  </a:lnTo>
                  <a:lnTo>
                    <a:pt x="41597" y="650136"/>
                  </a:lnTo>
                  <a:lnTo>
                    <a:pt x="29129" y="694047"/>
                  </a:lnTo>
                  <a:lnTo>
                    <a:pt x="18797" y="738815"/>
                  </a:lnTo>
                  <a:lnTo>
                    <a:pt x="10661" y="784384"/>
                  </a:lnTo>
                  <a:lnTo>
                    <a:pt x="4776" y="830695"/>
                  </a:lnTo>
                  <a:lnTo>
                    <a:pt x="1203" y="877689"/>
                  </a:lnTo>
                  <a:lnTo>
                    <a:pt x="0" y="925309"/>
                  </a:lnTo>
                  <a:lnTo>
                    <a:pt x="1203" y="972930"/>
                  </a:lnTo>
                  <a:lnTo>
                    <a:pt x="4776" y="1019925"/>
                  </a:lnTo>
                  <a:lnTo>
                    <a:pt x="10661" y="1066237"/>
                  </a:lnTo>
                  <a:lnTo>
                    <a:pt x="18797" y="1111806"/>
                  </a:lnTo>
                  <a:lnTo>
                    <a:pt x="29129" y="1156576"/>
                  </a:lnTo>
                  <a:lnTo>
                    <a:pt x="41597" y="1200488"/>
                  </a:lnTo>
                  <a:lnTo>
                    <a:pt x="56144" y="1243484"/>
                  </a:lnTo>
                  <a:lnTo>
                    <a:pt x="72711" y="1285505"/>
                  </a:lnTo>
                  <a:lnTo>
                    <a:pt x="91241" y="1326494"/>
                  </a:lnTo>
                  <a:lnTo>
                    <a:pt x="111674" y="1366392"/>
                  </a:lnTo>
                  <a:lnTo>
                    <a:pt x="133954" y="1405142"/>
                  </a:lnTo>
                  <a:lnTo>
                    <a:pt x="158021" y="1442685"/>
                  </a:lnTo>
                  <a:lnTo>
                    <a:pt x="183819" y="1478963"/>
                  </a:lnTo>
                  <a:lnTo>
                    <a:pt x="211288" y="1513918"/>
                  </a:lnTo>
                  <a:lnTo>
                    <a:pt x="240370" y="1547492"/>
                  </a:lnTo>
                  <a:lnTo>
                    <a:pt x="271008" y="1579627"/>
                  </a:lnTo>
                  <a:lnTo>
                    <a:pt x="303143" y="1610265"/>
                  </a:lnTo>
                  <a:lnTo>
                    <a:pt x="336717" y="1639347"/>
                  </a:lnTo>
                  <a:lnTo>
                    <a:pt x="371673" y="1666815"/>
                  </a:lnTo>
                  <a:lnTo>
                    <a:pt x="407951" y="1692612"/>
                  </a:lnTo>
                  <a:lnTo>
                    <a:pt x="445494" y="1716679"/>
                  </a:lnTo>
                  <a:lnTo>
                    <a:pt x="484244" y="1738958"/>
                  </a:lnTo>
                  <a:lnTo>
                    <a:pt x="524142" y="1759392"/>
                  </a:lnTo>
                  <a:lnTo>
                    <a:pt x="565131" y="1777921"/>
                  </a:lnTo>
                  <a:lnTo>
                    <a:pt x="607152" y="1794488"/>
                  </a:lnTo>
                  <a:lnTo>
                    <a:pt x="650147" y="1809034"/>
                  </a:lnTo>
                  <a:lnTo>
                    <a:pt x="694058" y="1821502"/>
                  </a:lnTo>
                  <a:lnTo>
                    <a:pt x="738828" y="1831833"/>
                  </a:lnTo>
                  <a:lnTo>
                    <a:pt x="784397" y="1839970"/>
                  </a:lnTo>
                  <a:lnTo>
                    <a:pt x="830707" y="1845854"/>
                  </a:lnTo>
                  <a:lnTo>
                    <a:pt x="877702" y="1849427"/>
                  </a:lnTo>
                  <a:lnTo>
                    <a:pt x="925322" y="1850631"/>
                  </a:lnTo>
                  <a:lnTo>
                    <a:pt x="977730" y="1849167"/>
                  </a:lnTo>
                  <a:lnTo>
                    <a:pt x="1029368" y="1844828"/>
                  </a:lnTo>
                  <a:lnTo>
                    <a:pt x="1080158" y="1837695"/>
                  </a:lnTo>
                  <a:lnTo>
                    <a:pt x="1130025" y="1827846"/>
                  </a:lnTo>
                  <a:lnTo>
                    <a:pt x="1178893" y="1815360"/>
                  </a:lnTo>
                  <a:lnTo>
                    <a:pt x="1226684" y="1800319"/>
                  </a:lnTo>
                  <a:lnTo>
                    <a:pt x="1273324" y="1782800"/>
                  </a:lnTo>
                  <a:lnTo>
                    <a:pt x="1318734" y="1762883"/>
                  </a:lnTo>
                  <a:lnTo>
                    <a:pt x="1362841" y="1740649"/>
                  </a:lnTo>
                  <a:lnTo>
                    <a:pt x="1405566" y="1716176"/>
                  </a:lnTo>
                  <a:lnTo>
                    <a:pt x="1446834" y="1689544"/>
                  </a:lnTo>
                  <a:lnTo>
                    <a:pt x="1713433" y="1956142"/>
                  </a:lnTo>
                  <a:lnTo>
                    <a:pt x="1728286" y="1968251"/>
                  </a:lnTo>
                  <a:lnTo>
                    <a:pt x="1744768" y="1976899"/>
                  </a:lnTo>
                  <a:lnTo>
                    <a:pt x="1762316" y="1982087"/>
                  </a:lnTo>
                  <a:lnTo>
                    <a:pt x="1780362" y="1983816"/>
                  </a:lnTo>
                  <a:lnTo>
                    <a:pt x="1798433" y="1982087"/>
                  </a:lnTo>
                  <a:lnTo>
                    <a:pt x="1847278" y="1956142"/>
                  </a:lnTo>
                  <a:lnTo>
                    <a:pt x="1874958" y="1889171"/>
                  </a:lnTo>
                  <a:lnTo>
                    <a:pt x="1868038" y="1853571"/>
                  </a:lnTo>
                  <a:lnTo>
                    <a:pt x="1847278" y="1822284"/>
                  </a:lnTo>
                  <a:lnTo>
                    <a:pt x="1591525" y="1566532"/>
                  </a:lnTo>
                  <a:lnTo>
                    <a:pt x="1624895" y="1529989"/>
                  </a:lnTo>
                  <a:lnTo>
                    <a:pt x="1656308" y="1491708"/>
                  </a:lnTo>
                  <a:lnTo>
                    <a:pt x="1685683" y="1451768"/>
                  </a:lnTo>
                  <a:lnTo>
                    <a:pt x="1712936" y="1410247"/>
                  </a:lnTo>
                  <a:lnTo>
                    <a:pt x="1737986" y="1367224"/>
                  </a:lnTo>
                  <a:lnTo>
                    <a:pt x="1760750" y="1322776"/>
                  </a:lnTo>
                  <a:lnTo>
                    <a:pt x="1781144" y="1276981"/>
                  </a:lnTo>
                  <a:lnTo>
                    <a:pt x="1799088" y="1229919"/>
                  </a:lnTo>
                  <a:lnTo>
                    <a:pt x="1814497" y="1181668"/>
                  </a:lnTo>
                  <a:lnTo>
                    <a:pt x="1827289" y="1132305"/>
                  </a:lnTo>
                  <a:lnTo>
                    <a:pt x="1837383" y="1081910"/>
                  </a:lnTo>
                  <a:lnTo>
                    <a:pt x="1844695" y="1030559"/>
                  </a:lnTo>
                  <a:lnTo>
                    <a:pt x="1849143" y="978333"/>
                  </a:lnTo>
                  <a:lnTo>
                    <a:pt x="1850644" y="925309"/>
                  </a:lnTo>
                  <a:lnTo>
                    <a:pt x="1849440" y="877689"/>
                  </a:lnTo>
                  <a:lnTo>
                    <a:pt x="1845867" y="830695"/>
                  </a:lnTo>
                  <a:lnTo>
                    <a:pt x="1839982" y="784384"/>
                  </a:lnTo>
                  <a:lnTo>
                    <a:pt x="1831846" y="738815"/>
                  </a:lnTo>
                  <a:lnTo>
                    <a:pt x="1821514" y="694047"/>
                  </a:lnTo>
                  <a:lnTo>
                    <a:pt x="1809046" y="650136"/>
                  </a:lnTo>
                  <a:lnTo>
                    <a:pt x="1794499" y="607141"/>
                  </a:lnTo>
                  <a:lnTo>
                    <a:pt x="1777932" y="565120"/>
                  </a:lnTo>
                  <a:lnTo>
                    <a:pt x="1759402" y="524132"/>
                  </a:lnTo>
                  <a:lnTo>
                    <a:pt x="1738969" y="484234"/>
                  </a:lnTo>
                  <a:lnTo>
                    <a:pt x="1716689" y="445485"/>
                  </a:lnTo>
                  <a:lnTo>
                    <a:pt x="1692622" y="407942"/>
                  </a:lnTo>
                  <a:lnTo>
                    <a:pt x="1666824" y="371665"/>
                  </a:lnTo>
                  <a:lnTo>
                    <a:pt x="1639355" y="336710"/>
                  </a:lnTo>
                  <a:lnTo>
                    <a:pt x="1610273" y="303136"/>
                  </a:lnTo>
                  <a:lnTo>
                    <a:pt x="1579635" y="271002"/>
                  </a:lnTo>
                  <a:lnTo>
                    <a:pt x="1547500" y="240364"/>
                  </a:lnTo>
                  <a:lnTo>
                    <a:pt x="1513926" y="211283"/>
                  </a:lnTo>
                  <a:lnTo>
                    <a:pt x="1478970" y="183814"/>
                  </a:lnTo>
                  <a:lnTo>
                    <a:pt x="1442692" y="158017"/>
                  </a:lnTo>
                  <a:lnTo>
                    <a:pt x="1405149" y="133951"/>
                  </a:lnTo>
                  <a:lnTo>
                    <a:pt x="1366399" y="111671"/>
                  </a:lnTo>
                  <a:lnTo>
                    <a:pt x="1326501" y="91238"/>
                  </a:lnTo>
                  <a:lnTo>
                    <a:pt x="1285512" y="72709"/>
                  </a:lnTo>
                  <a:lnTo>
                    <a:pt x="1243491" y="56143"/>
                  </a:lnTo>
                  <a:lnTo>
                    <a:pt x="1200496" y="41596"/>
                  </a:lnTo>
                  <a:lnTo>
                    <a:pt x="1156585" y="29128"/>
                  </a:lnTo>
                  <a:lnTo>
                    <a:pt x="1111815" y="18797"/>
                  </a:lnTo>
                  <a:lnTo>
                    <a:pt x="1066246" y="10660"/>
                  </a:lnTo>
                  <a:lnTo>
                    <a:pt x="1019936" y="4776"/>
                  </a:lnTo>
                  <a:lnTo>
                    <a:pt x="972941" y="1203"/>
                  </a:lnTo>
                  <a:lnTo>
                    <a:pt x="925322" y="0"/>
                  </a:lnTo>
                  <a:close/>
                </a:path>
              </a:pathLst>
            </a:custGeom>
            <a:solidFill>
              <a:srgbClr val="F49E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BEAB365C-940A-9B7E-E764-AF2C928D4429}"/>
                </a:ext>
              </a:extLst>
            </p:cNvPr>
            <p:cNvSpPr/>
            <p:nvPr/>
          </p:nvSpPr>
          <p:spPr>
            <a:xfrm>
              <a:off x="8010664" y="3971340"/>
              <a:ext cx="1305560" cy="320040"/>
            </a:xfrm>
            <a:custGeom>
              <a:avLst/>
              <a:gdLst/>
              <a:ahLst/>
              <a:cxnLst/>
              <a:rect l="l" t="t" r="r" b="b"/>
              <a:pathLst>
                <a:path w="1305559" h="320039">
                  <a:moveTo>
                    <a:pt x="319900" y="159969"/>
                  </a:moveTo>
                  <a:lnTo>
                    <a:pt x="311746" y="109410"/>
                  </a:lnTo>
                  <a:lnTo>
                    <a:pt x="289039" y="65493"/>
                  </a:lnTo>
                  <a:lnTo>
                    <a:pt x="254406" y="30861"/>
                  </a:lnTo>
                  <a:lnTo>
                    <a:pt x="210502" y="8153"/>
                  </a:lnTo>
                  <a:lnTo>
                    <a:pt x="159931" y="0"/>
                  </a:lnTo>
                  <a:lnTo>
                    <a:pt x="109372" y="8153"/>
                  </a:lnTo>
                  <a:lnTo>
                    <a:pt x="65468" y="30861"/>
                  </a:lnTo>
                  <a:lnTo>
                    <a:pt x="30848" y="65493"/>
                  </a:lnTo>
                  <a:lnTo>
                    <a:pt x="8153" y="109410"/>
                  </a:lnTo>
                  <a:lnTo>
                    <a:pt x="0" y="159969"/>
                  </a:lnTo>
                  <a:lnTo>
                    <a:pt x="8153" y="210527"/>
                  </a:lnTo>
                  <a:lnTo>
                    <a:pt x="30848" y="254444"/>
                  </a:lnTo>
                  <a:lnTo>
                    <a:pt x="65468" y="289064"/>
                  </a:lnTo>
                  <a:lnTo>
                    <a:pt x="109372" y="311785"/>
                  </a:lnTo>
                  <a:lnTo>
                    <a:pt x="159931" y="319938"/>
                  </a:lnTo>
                  <a:lnTo>
                    <a:pt x="210502" y="311785"/>
                  </a:lnTo>
                  <a:lnTo>
                    <a:pt x="254406" y="289064"/>
                  </a:lnTo>
                  <a:lnTo>
                    <a:pt x="289039" y="254444"/>
                  </a:lnTo>
                  <a:lnTo>
                    <a:pt x="311746" y="210527"/>
                  </a:lnTo>
                  <a:lnTo>
                    <a:pt x="319900" y="159969"/>
                  </a:lnTo>
                  <a:close/>
                </a:path>
                <a:path w="1305559" h="320039">
                  <a:moveTo>
                    <a:pt x="812444" y="159969"/>
                  </a:moveTo>
                  <a:lnTo>
                    <a:pt x="804291" y="109410"/>
                  </a:lnTo>
                  <a:lnTo>
                    <a:pt x="781583" y="65493"/>
                  </a:lnTo>
                  <a:lnTo>
                    <a:pt x="746950" y="30861"/>
                  </a:lnTo>
                  <a:lnTo>
                    <a:pt x="703046" y="8153"/>
                  </a:lnTo>
                  <a:lnTo>
                    <a:pt x="652475" y="0"/>
                  </a:lnTo>
                  <a:lnTo>
                    <a:pt x="601916" y="8153"/>
                  </a:lnTo>
                  <a:lnTo>
                    <a:pt x="558012" y="30861"/>
                  </a:lnTo>
                  <a:lnTo>
                    <a:pt x="523392" y="65493"/>
                  </a:lnTo>
                  <a:lnTo>
                    <a:pt x="500697" y="109410"/>
                  </a:lnTo>
                  <a:lnTo>
                    <a:pt x="492544" y="159969"/>
                  </a:lnTo>
                  <a:lnTo>
                    <a:pt x="500697" y="210527"/>
                  </a:lnTo>
                  <a:lnTo>
                    <a:pt x="523392" y="254444"/>
                  </a:lnTo>
                  <a:lnTo>
                    <a:pt x="558012" y="289064"/>
                  </a:lnTo>
                  <a:lnTo>
                    <a:pt x="601916" y="311785"/>
                  </a:lnTo>
                  <a:lnTo>
                    <a:pt x="652475" y="319938"/>
                  </a:lnTo>
                  <a:lnTo>
                    <a:pt x="703046" y="311785"/>
                  </a:lnTo>
                  <a:lnTo>
                    <a:pt x="746950" y="289064"/>
                  </a:lnTo>
                  <a:lnTo>
                    <a:pt x="781583" y="254444"/>
                  </a:lnTo>
                  <a:lnTo>
                    <a:pt x="804291" y="210527"/>
                  </a:lnTo>
                  <a:lnTo>
                    <a:pt x="812444" y="159969"/>
                  </a:lnTo>
                  <a:close/>
                </a:path>
                <a:path w="1305559" h="320039">
                  <a:moveTo>
                    <a:pt x="1304988" y="159969"/>
                  </a:moveTo>
                  <a:lnTo>
                    <a:pt x="1296835" y="109410"/>
                  </a:lnTo>
                  <a:lnTo>
                    <a:pt x="1274114" y="65493"/>
                  </a:lnTo>
                  <a:lnTo>
                    <a:pt x="1239494" y="30861"/>
                  </a:lnTo>
                  <a:lnTo>
                    <a:pt x="1195578" y="8153"/>
                  </a:lnTo>
                  <a:lnTo>
                    <a:pt x="1145019" y="0"/>
                  </a:lnTo>
                  <a:lnTo>
                    <a:pt x="1094460" y="8153"/>
                  </a:lnTo>
                  <a:lnTo>
                    <a:pt x="1050556" y="30861"/>
                  </a:lnTo>
                  <a:lnTo>
                    <a:pt x="1015923" y="65493"/>
                  </a:lnTo>
                  <a:lnTo>
                    <a:pt x="993203" y="109410"/>
                  </a:lnTo>
                  <a:lnTo>
                    <a:pt x="985050" y="159969"/>
                  </a:lnTo>
                  <a:lnTo>
                    <a:pt x="993203" y="210527"/>
                  </a:lnTo>
                  <a:lnTo>
                    <a:pt x="1015923" y="254444"/>
                  </a:lnTo>
                  <a:lnTo>
                    <a:pt x="1050556" y="289064"/>
                  </a:lnTo>
                  <a:lnTo>
                    <a:pt x="1094460" y="311785"/>
                  </a:lnTo>
                  <a:lnTo>
                    <a:pt x="1145019" y="319938"/>
                  </a:lnTo>
                  <a:lnTo>
                    <a:pt x="1195578" y="311785"/>
                  </a:lnTo>
                  <a:lnTo>
                    <a:pt x="1239494" y="289064"/>
                  </a:lnTo>
                  <a:lnTo>
                    <a:pt x="1274114" y="254444"/>
                  </a:lnTo>
                  <a:lnTo>
                    <a:pt x="1296835" y="210527"/>
                  </a:lnTo>
                  <a:lnTo>
                    <a:pt x="1304988" y="1599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8">
            <a:extLst>
              <a:ext uri="{FF2B5EF4-FFF2-40B4-BE49-F238E27FC236}">
                <a16:creationId xmlns:a16="http://schemas.microsoft.com/office/drawing/2014/main" id="{026CC33B-23C6-DED4-1C07-AEFF290E1704}"/>
              </a:ext>
            </a:extLst>
          </p:cNvPr>
          <p:cNvGrpSpPr/>
          <p:nvPr/>
        </p:nvGrpSpPr>
        <p:grpSpPr>
          <a:xfrm>
            <a:off x="7242573" y="1422406"/>
            <a:ext cx="1076960" cy="1139825"/>
            <a:chOff x="7242573" y="1422406"/>
            <a:chExt cx="1076960" cy="1139825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5425FE45-6761-64CC-BA4C-08895FC74D1B}"/>
                </a:ext>
              </a:extLst>
            </p:cNvPr>
            <p:cNvSpPr/>
            <p:nvPr/>
          </p:nvSpPr>
          <p:spPr>
            <a:xfrm>
              <a:off x="7242573" y="1422406"/>
              <a:ext cx="1076960" cy="1139825"/>
            </a:xfrm>
            <a:custGeom>
              <a:avLst/>
              <a:gdLst/>
              <a:ahLst/>
              <a:cxnLst/>
              <a:rect l="l" t="t" r="r" b="b"/>
              <a:pathLst>
                <a:path w="1076959" h="1139825">
                  <a:moveTo>
                    <a:pt x="545372" y="0"/>
                  </a:moveTo>
                  <a:lnTo>
                    <a:pt x="497000" y="2171"/>
                  </a:lnTo>
                  <a:lnTo>
                    <a:pt x="449846" y="8560"/>
                  </a:lnTo>
                  <a:lnTo>
                    <a:pt x="404096" y="18980"/>
                  </a:lnTo>
                  <a:lnTo>
                    <a:pt x="359939" y="33243"/>
                  </a:lnTo>
                  <a:lnTo>
                    <a:pt x="317561" y="51161"/>
                  </a:lnTo>
                  <a:lnTo>
                    <a:pt x="277152" y="72547"/>
                  </a:lnTo>
                  <a:lnTo>
                    <a:pt x="238897" y="97213"/>
                  </a:lnTo>
                  <a:lnTo>
                    <a:pt x="202985" y="124972"/>
                  </a:lnTo>
                  <a:lnTo>
                    <a:pt x="169603" y="155636"/>
                  </a:lnTo>
                  <a:lnTo>
                    <a:pt x="138939" y="189018"/>
                  </a:lnTo>
                  <a:lnTo>
                    <a:pt x="111180" y="224930"/>
                  </a:lnTo>
                  <a:lnTo>
                    <a:pt x="86514" y="263185"/>
                  </a:lnTo>
                  <a:lnTo>
                    <a:pt x="65128" y="303595"/>
                  </a:lnTo>
                  <a:lnTo>
                    <a:pt x="47210" y="345972"/>
                  </a:lnTo>
                  <a:lnTo>
                    <a:pt x="32947" y="390129"/>
                  </a:lnTo>
                  <a:lnTo>
                    <a:pt x="22527" y="435879"/>
                  </a:lnTo>
                  <a:lnTo>
                    <a:pt x="16138" y="483034"/>
                  </a:lnTo>
                  <a:lnTo>
                    <a:pt x="13966" y="531406"/>
                  </a:lnTo>
                  <a:lnTo>
                    <a:pt x="16588" y="584396"/>
                  </a:lnTo>
                  <a:lnTo>
                    <a:pt x="24283" y="635881"/>
                  </a:lnTo>
                  <a:lnTo>
                    <a:pt x="36799" y="685618"/>
                  </a:lnTo>
                  <a:lnTo>
                    <a:pt x="53879" y="733366"/>
                  </a:lnTo>
                  <a:lnTo>
                    <a:pt x="75271" y="778885"/>
                  </a:lnTo>
                  <a:lnTo>
                    <a:pt x="100720" y="821933"/>
                  </a:lnTo>
                  <a:lnTo>
                    <a:pt x="129972" y="862270"/>
                  </a:lnTo>
                  <a:lnTo>
                    <a:pt x="162772" y="899655"/>
                  </a:lnTo>
                  <a:lnTo>
                    <a:pt x="15897" y="1046543"/>
                  </a:lnTo>
                  <a:lnTo>
                    <a:pt x="3974" y="1064503"/>
                  </a:lnTo>
                  <a:lnTo>
                    <a:pt x="0" y="1084945"/>
                  </a:lnTo>
                  <a:lnTo>
                    <a:pt x="3974" y="1105400"/>
                  </a:lnTo>
                  <a:lnTo>
                    <a:pt x="33874" y="1135330"/>
                  </a:lnTo>
                  <a:lnTo>
                    <a:pt x="54327" y="1139304"/>
                  </a:lnTo>
                  <a:lnTo>
                    <a:pt x="64686" y="1138311"/>
                  </a:lnTo>
                  <a:lnTo>
                    <a:pt x="74761" y="1135330"/>
                  </a:lnTo>
                  <a:lnTo>
                    <a:pt x="84227" y="1130362"/>
                  </a:lnTo>
                  <a:lnTo>
                    <a:pt x="92757" y="1123403"/>
                  </a:lnTo>
                  <a:lnTo>
                    <a:pt x="245868" y="970305"/>
                  </a:lnTo>
                  <a:lnTo>
                    <a:pt x="289961" y="997398"/>
                  </a:lnTo>
                  <a:lnTo>
                    <a:pt x="336742" y="1020196"/>
                  </a:lnTo>
                  <a:lnTo>
                    <a:pt x="385943" y="1038418"/>
                  </a:lnTo>
                  <a:lnTo>
                    <a:pt x="437294" y="1051782"/>
                  </a:lnTo>
                  <a:lnTo>
                    <a:pt x="490527" y="1060007"/>
                  </a:lnTo>
                  <a:lnTo>
                    <a:pt x="545372" y="1062812"/>
                  </a:lnTo>
                  <a:lnTo>
                    <a:pt x="593745" y="1060640"/>
                  </a:lnTo>
                  <a:lnTo>
                    <a:pt x="640899" y="1054251"/>
                  </a:lnTo>
                  <a:lnTo>
                    <a:pt x="686649" y="1043831"/>
                  </a:lnTo>
                  <a:lnTo>
                    <a:pt x="730806" y="1029568"/>
                  </a:lnTo>
                  <a:lnTo>
                    <a:pt x="773183" y="1011650"/>
                  </a:lnTo>
                  <a:lnTo>
                    <a:pt x="813593" y="990264"/>
                  </a:lnTo>
                  <a:lnTo>
                    <a:pt x="851848" y="965598"/>
                  </a:lnTo>
                  <a:lnTo>
                    <a:pt x="887760" y="937839"/>
                  </a:lnTo>
                  <a:lnTo>
                    <a:pt x="921142" y="907175"/>
                  </a:lnTo>
                  <a:lnTo>
                    <a:pt x="951806" y="873793"/>
                  </a:lnTo>
                  <a:lnTo>
                    <a:pt x="979565" y="837881"/>
                  </a:lnTo>
                  <a:lnTo>
                    <a:pt x="1004231" y="799626"/>
                  </a:lnTo>
                  <a:lnTo>
                    <a:pt x="1025617" y="759217"/>
                  </a:lnTo>
                  <a:lnTo>
                    <a:pt x="1043535" y="716839"/>
                  </a:lnTo>
                  <a:lnTo>
                    <a:pt x="1057798" y="672682"/>
                  </a:lnTo>
                  <a:lnTo>
                    <a:pt x="1068218" y="626932"/>
                  </a:lnTo>
                  <a:lnTo>
                    <a:pt x="1074607" y="579778"/>
                  </a:lnTo>
                  <a:lnTo>
                    <a:pt x="1076779" y="531406"/>
                  </a:lnTo>
                  <a:lnTo>
                    <a:pt x="1074607" y="483034"/>
                  </a:lnTo>
                  <a:lnTo>
                    <a:pt x="1068218" y="435879"/>
                  </a:lnTo>
                  <a:lnTo>
                    <a:pt x="1057798" y="390129"/>
                  </a:lnTo>
                  <a:lnTo>
                    <a:pt x="1043535" y="345972"/>
                  </a:lnTo>
                  <a:lnTo>
                    <a:pt x="1025617" y="303595"/>
                  </a:lnTo>
                  <a:lnTo>
                    <a:pt x="1004231" y="263185"/>
                  </a:lnTo>
                  <a:lnTo>
                    <a:pt x="979565" y="224930"/>
                  </a:lnTo>
                  <a:lnTo>
                    <a:pt x="951806" y="189018"/>
                  </a:lnTo>
                  <a:lnTo>
                    <a:pt x="921142" y="155636"/>
                  </a:lnTo>
                  <a:lnTo>
                    <a:pt x="887760" y="124972"/>
                  </a:lnTo>
                  <a:lnTo>
                    <a:pt x="851848" y="97213"/>
                  </a:lnTo>
                  <a:lnTo>
                    <a:pt x="813593" y="72547"/>
                  </a:lnTo>
                  <a:lnTo>
                    <a:pt x="773183" y="51161"/>
                  </a:lnTo>
                  <a:lnTo>
                    <a:pt x="730806" y="33243"/>
                  </a:lnTo>
                  <a:lnTo>
                    <a:pt x="686649" y="18980"/>
                  </a:lnTo>
                  <a:lnTo>
                    <a:pt x="640899" y="8560"/>
                  </a:lnTo>
                  <a:lnTo>
                    <a:pt x="593745" y="2171"/>
                  </a:lnTo>
                  <a:lnTo>
                    <a:pt x="545372" y="0"/>
                  </a:lnTo>
                  <a:close/>
                </a:path>
              </a:pathLst>
            </a:custGeom>
            <a:solidFill>
              <a:srgbClr val="ED6D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0">
              <a:extLst>
                <a:ext uri="{FF2B5EF4-FFF2-40B4-BE49-F238E27FC236}">
                  <a16:creationId xmlns:a16="http://schemas.microsoft.com/office/drawing/2014/main" id="{714BF96D-61CF-8908-0855-7F2290D8FBD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78951" y="1861938"/>
              <a:ext cx="183718" cy="183743"/>
            </a:xfrm>
            <a:prstGeom prst="rect">
              <a:avLst/>
            </a:prstGeom>
          </p:spPr>
        </p:pic>
        <p:pic>
          <p:nvPicPr>
            <p:cNvPr id="13" name="object 11">
              <a:extLst>
                <a:ext uri="{FF2B5EF4-FFF2-40B4-BE49-F238E27FC236}">
                  <a16:creationId xmlns:a16="http://schemas.microsoft.com/office/drawing/2014/main" id="{EEC4CAA2-C993-B9A7-108F-DD47F596BA7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13217" y="1861938"/>
              <a:ext cx="183730" cy="183743"/>
            </a:xfrm>
            <a:prstGeom prst="rect">
              <a:avLst/>
            </a:prstGeom>
          </p:spPr>
        </p:pic>
        <p:pic>
          <p:nvPicPr>
            <p:cNvPr id="14" name="object 12">
              <a:extLst>
                <a:ext uri="{FF2B5EF4-FFF2-40B4-BE49-F238E27FC236}">
                  <a16:creationId xmlns:a16="http://schemas.microsoft.com/office/drawing/2014/main" id="{34F7D66B-4EF2-C096-9632-9D3E9CF17AA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96085" y="1861938"/>
              <a:ext cx="183718" cy="183743"/>
            </a:xfrm>
            <a:prstGeom prst="rect">
              <a:avLst/>
            </a:prstGeom>
          </p:spPr>
        </p:pic>
      </p:grpSp>
      <p:sp>
        <p:nvSpPr>
          <p:cNvPr id="15" name="object 13">
            <a:extLst>
              <a:ext uri="{FF2B5EF4-FFF2-40B4-BE49-F238E27FC236}">
                <a16:creationId xmlns:a16="http://schemas.microsoft.com/office/drawing/2014/main" id="{F2EE3595-FDCA-9048-B882-97B2ABD282CE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6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5E1CB5DD-04DF-B553-0FE4-8F8A44EF4013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EA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20C395B8-73F2-F99A-0E28-9D7B6EF620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6699" y="647700"/>
            <a:ext cx="5287699" cy="194578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40"/>
              </a:spcBef>
            </a:pPr>
            <a:r>
              <a:rPr lang="en-GB" sz="4250" spc="-70" dirty="0">
                <a:solidFill>
                  <a:srgbClr val="4D585F"/>
                </a:solidFill>
              </a:rPr>
              <a:t>Fedri di feddwl am dri pheth da am fod yn ddwyieithog?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8ABA5E-D308-A0F9-9549-124C9122BB7D}"/>
              </a:ext>
            </a:extLst>
          </p:cNvPr>
          <p:cNvGrpSpPr/>
          <p:nvPr/>
        </p:nvGrpSpPr>
        <p:grpSpPr>
          <a:xfrm>
            <a:off x="8301650" y="1948150"/>
            <a:ext cx="1231900" cy="1303655"/>
            <a:chOff x="8301650" y="1948150"/>
            <a:chExt cx="1231900" cy="1303655"/>
          </a:xfrm>
        </p:grpSpPr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1A9F3A0-C5BD-E267-1807-0488DD44A812}"/>
                </a:ext>
              </a:extLst>
            </p:cNvPr>
            <p:cNvSpPr/>
            <p:nvPr/>
          </p:nvSpPr>
          <p:spPr>
            <a:xfrm>
              <a:off x="8301650" y="1948150"/>
              <a:ext cx="1231900" cy="1303655"/>
            </a:xfrm>
            <a:custGeom>
              <a:avLst/>
              <a:gdLst/>
              <a:ahLst/>
              <a:cxnLst/>
              <a:rect l="l" t="t" r="r" b="b"/>
              <a:pathLst>
                <a:path w="1231900" h="1303654">
                  <a:moveTo>
                    <a:pt x="623760" y="0"/>
                  </a:moveTo>
                  <a:lnTo>
                    <a:pt x="576252" y="1828"/>
                  </a:lnTo>
                  <a:lnTo>
                    <a:pt x="529745" y="7224"/>
                  </a:lnTo>
                  <a:lnTo>
                    <a:pt x="484375" y="16052"/>
                  </a:lnTo>
                  <a:lnTo>
                    <a:pt x="440276" y="28177"/>
                  </a:lnTo>
                  <a:lnTo>
                    <a:pt x="397585" y="43465"/>
                  </a:lnTo>
                  <a:lnTo>
                    <a:pt x="356434" y="61779"/>
                  </a:lnTo>
                  <a:lnTo>
                    <a:pt x="316961" y="82985"/>
                  </a:lnTo>
                  <a:lnTo>
                    <a:pt x="279299" y="106948"/>
                  </a:lnTo>
                  <a:lnTo>
                    <a:pt x="243584" y="133533"/>
                  </a:lnTo>
                  <a:lnTo>
                    <a:pt x="209950" y="162604"/>
                  </a:lnTo>
                  <a:lnTo>
                    <a:pt x="178532" y="194027"/>
                  </a:lnTo>
                  <a:lnTo>
                    <a:pt x="149466" y="227666"/>
                  </a:lnTo>
                  <a:lnTo>
                    <a:pt x="122887" y="263387"/>
                  </a:lnTo>
                  <a:lnTo>
                    <a:pt x="98929" y="301053"/>
                  </a:lnTo>
                  <a:lnTo>
                    <a:pt x="77728" y="340532"/>
                  </a:lnTo>
                  <a:lnTo>
                    <a:pt x="59418" y="381686"/>
                  </a:lnTo>
                  <a:lnTo>
                    <a:pt x="44134" y="424381"/>
                  </a:lnTo>
                  <a:lnTo>
                    <a:pt x="32012" y="468483"/>
                  </a:lnTo>
                  <a:lnTo>
                    <a:pt x="23186" y="513855"/>
                  </a:lnTo>
                  <a:lnTo>
                    <a:pt x="17792" y="560363"/>
                  </a:lnTo>
                  <a:lnTo>
                    <a:pt x="15963" y="607872"/>
                  </a:lnTo>
                  <a:lnTo>
                    <a:pt x="18330" y="661830"/>
                  </a:lnTo>
                  <a:lnTo>
                    <a:pt x="25297" y="714464"/>
                  </a:lnTo>
                  <a:lnTo>
                    <a:pt x="36662" y="765575"/>
                  </a:lnTo>
                  <a:lnTo>
                    <a:pt x="52224" y="814968"/>
                  </a:lnTo>
                  <a:lnTo>
                    <a:pt x="71783" y="862445"/>
                  </a:lnTo>
                  <a:lnTo>
                    <a:pt x="95138" y="907810"/>
                  </a:lnTo>
                  <a:lnTo>
                    <a:pt x="122087" y="950865"/>
                  </a:lnTo>
                  <a:lnTo>
                    <a:pt x="152430" y="991413"/>
                  </a:lnTo>
                  <a:lnTo>
                    <a:pt x="185966" y="1029258"/>
                  </a:lnTo>
                  <a:lnTo>
                    <a:pt x="18173" y="1197051"/>
                  </a:lnTo>
                  <a:lnTo>
                    <a:pt x="4543" y="1217588"/>
                  </a:lnTo>
                  <a:lnTo>
                    <a:pt x="0" y="1240964"/>
                  </a:lnTo>
                  <a:lnTo>
                    <a:pt x="4543" y="1264373"/>
                  </a:lnTo>
                  <a:lnTo>
                    <a:pt x="38736" y="1298601"/>
                  </a:lnTo>
                  <a:lnTo>
                    <a:pt x="62128" y="1303134"/>
                  </a:lnTo>
                  <a:lnTo>
                    <a:pt x="73975" y="1302001"/>
                  </a:lnTo>
                  <a:lnTo>
                    <a:pt x="85502" y="1298601"/>
                  </a:lnTo>
                  <a:lnTo>
                    <a:pt x="96325" y="1292938"/>
                  </a:lnTo>
                  <a:lnTo>
                    <a:pt x="106057" y="1285011"/>
                  </a:lnTo>
                  <a:lnTo>
                    <a:pt x="281165" y="1109903"/>
                  </a:lnTo>
                  <a:lnTo>
                    <a:pt x="324187" y="1136763"/>
                  </a:lnTo>
                  <a:lnTo>
                    <a:pt x="369509" y="1160038"/>
                  </a:lnTo>
                  <a:lnTo>
                    <a:pt x="416935" y="1179529"/>
                  </a:lnTo>
                  <a:lnTo>
                    <a:pt x="466269" y="1195035"/>
                  </a:lnTo>
                  <a:lnTo>
                    <a:pt x="517315" y="1206358"/>
                  </a:lnTo>
                  <a:lnTo>
                    <a:pt x="569877" y="1213298"/>
                  </a:lnTo>
                  <a:lnTo>
                    <a:pt x="623760" y="1215656"/>
                  </a:lnTo>
                  <a:lnTo>
                    <a:pt x="671269" y="1213828"/>
                  </a:lnTo>
                  <a:lnTo>
                    <a:pt x="717777" y="1208432"/>
                  </a:lnTo>
                  <a:lnTo>
                    <a:pt x="763150" y="1199604"/>
                  </a:lnTo>
                  <a:lnTo>
                    <a:pt x="807252" y="1187479"/>
                  </a:lnTo>
                  <a:lnTo>
                    <a:pt x="849948" y="1172192"/>
                  </a:lnTo>
                  <a:lnTo>
                    <a:pt x="891103" y="1153879"/>
                  </a:lnTo>
                  <a:lnTo>
                    <a:pt x="930582" y="1132674"/>
                  </a:lnTo>
                  <a:lnTo>
                    <a:pt x="968250" y="1108713"/>
                  </a:lnTo>
                  <a:lnTo>
                    <a:pt x="1003971" y="1082130"/>
                  </a:lnTo>
                  <a:lnTo>
                    <a:pt x="1037612" y="1053062"/>
                  </a:lnTo>
                  <a:lnTo>
                    <a:pt x="1069035" y="1021642"/>
                  </a:lnTo>
                  <a:lnTo>
                    <a:pt x="1098107" y="988006"/>
                  </a:lnTo>
                  <a:lnTo>
                    <a:pt x="1124693" y="952290"/>
                  </a:lnTo>
                  <a:lnTo>
                    <a:pt x="1148657" y="914629"/>
                  </a:lnTo>
                  <a:lnTo>
                    <a:pt x="1169864" y="875156"/>
                  </a:lnTo>
                  <a:lnTo>
                    <a:pt x="1188178" y="834009"/>
                  </a:lnTo>
                  <a:lnTo>
                    <a:pt x="1203466" y="791321"/>
                  </a:lnTo>
                  <a:lnTo>
                    <a:pt x="1215592" y="747229"/>
                  </a:lnTo>
                  <a:lnTo>
                    <a:pt x="1224421" y="701866"/>
                  </a:lnTo>
                  <a:lnTo>
                    <a:pt x="1229817" y="655369"/>
                  </a:lnTo>
                  <a:lnTo>
                    <a:pt x="1231646" y="607872"/>
                  </a:lnTo>
                  <a:lnTo>
                    <a:pt x="1229817" y="560363"/>
                  </a:lnTo>
                  <a:lnTo>
                    <a:pt x="1224421" y="513855"/>
                  </a:lnTo>
                  <a:lnTo>
                    <a:pt x="1215592" y="468483"/>
                  </a:lnTo>
                  <a:lnTo>
                    <a:pt x="1203466" y="424381"/>
                  </a:lnTo>
                  <a:lnTo>
                    <a:pt x="1188178" y="381686"/>
                  </a:lnTo>
                  <a:lnTo>
                    <a:pt x="1169864" y="340532"/>
                  </a:lnTo>
                  <a:lnTo>
                    <a:pt x="1148657" y="301053"/>
                  </a:lnTo>
                  <a:lnTo>
                    <a:pt x="1124693" y="263387"/>
                  </a:lnTo>
                  <a:lnTo>
                    <a:pt x="1098107" y="227666"/>
                  </a:lnTo>
                  <a:lnTo>
                    <a:pt x="1069035" y="194027"/>
                  </a:lnTo>
                  <a:lnTo>
                    <a:pt x="1037612" y="162604"/>
                  </a:lnTo>
                  <a:lnTo>
                    <a:pt x="1003971" y="133533"/>
                  </a:lnTo>
                  <a:lnTo>
                    <a:pt x="968250" y="106948"/>
                  </a:lnTo>
                  <a:lnTo>
                    <a:pt x="930582" y="82985"/>
                  </a:lnTo>
                  <a:lnTo>
                    <a:pt x="891103" y="61779"/>
                  </a:lnTo>
                  <a:lnTo>
                    <a:pt x="849948" y="43465"/>
                  </a:lnTo>
                  <a:lnTo>
                    <a:pt x="807252" y="28177"/>
                  </a:lnTo>
                  <a:lnTo>
                    <a:pt x="763150" y="16052"/>
                  </a:lnTo>
                  <a:lnTo>
                    <a:pt x="717777" y="7224"/>
                  </a:lnTo>
                  <a:lnTo>
                    <a:pt x="671269" y="1828"/>
                  </a:lnTo>
                  <a:lnTo>
                    <a:pt x="623760" y="0"/>
                  </a:lnTo>
                  <a:close/>
                </a:path>
              </a:pathLst>
            </a:custGeom>
            <a:solidFill>
              <a:srgbClr val="F49E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33DC5B54-3E89-D72D-640A-420CC4169B30}"/>
                </a:ext>
              </a:extLst>
            </p:cNvPr>
            <p:cNvSpPr/>
            <p:nvPr/>
          </p:nvSpPr>
          <p:spPr>
            <a:xfrm>
              <a:off x="8561679" y="2376246"/>
              <a:ext cx="693420" cy="360045"/>
            </a:xfrm>
            <a:custGeom>
              <a:avLst/>
              <a:gdLst/>
              <a:ahLst/>
              <a:cxnLst/>
              <a:rect l="l" t="t" r="r" b="b"/>
              <a:pathLst>
                <a:path w="693420" h="360044">
                  <a:moveTo>
                    <a:pt x="692962" y="297332"/>
                  </a:moveTo>
                  <a:lnTo>
                    <a:pt x="688073" y="273075"/>
                  </a:lnTo>
                  <a:lnTo>
                    <a:pt x="674751" y="253263"/>
                  </a:lnTo>
                  <a:lnTo>
                    <a:pt x="654989" y="239903"/>
                  </a:lnTo>
                  <a:lnTo>
                    <a:pt x="630809" y="235013"/>
                  </a:lnTo>
                  <a:lnTo>
                    <a:pt x="62153" y="235013"/>
                  </a:lnTo>
                  <a:lnTo>
                    <a:pt x="37960" y="239903"/>
                  </a:lnTo>
                  <a:lnTo>
                    <a:pt x="18211" y="253263"/>
                  </a:lnTo>
                  <a:lnTo>
                    <a:pt x="4889" y="273075"/>
                  </a:lnTo>
                  <a:lnTo>
                    <a:pt x="0" y="297332"/>
                  </a:lnTo>
                  <a:lnTo>
                    <a:pt x="4889" y="321513"/>
                  </a:lnTo>
                  <a:lnTo>
                    <a:pt x="18211" y="341261"/>
                  </a:lnTo>
                  <a:lnTo>
                    <a:pt x="37960" y="354584"/>
                  </a:lnTo>
                  <a:lnTo>
                    <a:pt x="62153" y="359473"/>
                  </a:lnTo>
                  <a:lnTo>
                    <a:pt x="630809" y="359473"/>
                  </a:lnTo>
                  <a:lnTo>
                    <a:pt x="654989" y="354584"/>
                  </a:lnTo>
                  <a:lnTo>
                    <a:pt x="674751" y="341261"/>
                  </a:lnTo>
                  <a:lnTo>
                    <a:pt x="688073" y="321513"/>
                  </a:lnTo>
                  <a:lnTo>
                    <a:pt x="692962" y="297332"/>
                  </a:lnTo>
                  <a:close/>
                </a:path>
                <a:path w="693420" h="360044">
                  <a:moveTo>
                    <a:pt x="692962" y="62318"/>
                  </a:moveTo>
                  <a:lnTo>
                    <a:pt x="688073" y="38061"/>
                  </a:lnTo>
                  <a:lnTo>
                    <a:pt x="674751" y="18249"/>
                  </a:lnTo>
                  <a:lnTo>
                    <a:pt x="654989" y="4902"/>
                  </a:lnTo>
                  <a:lnTo>
                    <a:pt x="630809" y="0"/>
                  </a:lnTo>
                  <a:lnTo>
                    <a:pt x="62153" y="0"/>
                  </a:lnTo>
                  <a:lnTo>
                    <a:pt x="37960" y="4902"/>
                  </a:lnTo>
                  <a:lnTo>
                    <a:pt x="18211" y="18249"/>
                  </a:lnTo>
                  <a:lnTo>
                    <a:pt x="4889" y="38061"/>
                  </a:lnTo>
                  <a:lnTo>
                    <a:pt x="0" y="62318"/>
                  </a:lnTo>
                  <a:lnTo>
                    <a:pt x="4889" y="86499"/>
                  </a:lnTo>
                  <a:lnTo>
                    <a:pt x="18211" y="106248"/>
                  </a:lnTo>
                  <a:lnTo>
                    <a:pt x="37960" y="119570"/>
                  </a:lnTo>
                  <a:lnTo>
                    <a:pt x="62153" y="124460"/>
                  </a:lnTo>
                  <a:lnTo>
                    <a:pt x="630809" y="124460"/>
                  </a:lnTo>
                  <a:lnTo>
                    <a:pt x="654989" y="119570"/>
                  </a:lnTo>
                  <a:lnTo>
                    <a:pt x="674751" y="106248"/>
                  </a:lnTo>
                  <a:lnTo>
                    <a:pt x="688073" y="86499"/>
                  </a:lnTo>
                  <a:lnTo>
                    <a:pt x="692962" y="623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7">
            <a:extLst>
              <a:ext uri="{FF2B5EF4-FFF2-40B4-BE49-F238E27FC236}">
                <a16:creationId xmlns:a16="http://schemas.microsoft.com/office/drawing/2014/main" id="{1139421E-97B5-D3F4-FE06-ECFB62CF77C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79080" y="2033435"/>
            <a:ext cx="2813723" cy="3674576"/>
          </a:xfrm>
          <a:prstGeom prst="rect">
            <a:avLst/>
          </a:prstGeom>
        </p:spPr>
      </p:pic>
      <p:sp>
        <p:nvSpPr>
          <p:cNvPr id="10" name="object 8">
            <a:extLst>
              <a:ext uri="{FF2B5EF4-FFF2-40B4-BE49-F238E27FC236}">
                <a16:creationId xmlns:a16="http://schemas.microsoft.com/office/drawing/2014/main" id="{EB7217BC-A9CF-BF68-8047-AC7EAC89F799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0DFA95-7F92-F478-0467-1F7467144956}"/>
              </a:ext>
            </a:extLst>
          </p:cNvPr>
          <p:cNvSpPr txBox="1"/>
          <p:nvPr/>
        </p:nvSpPr>
        <p:spPr>
          <a:xfrm>
            <a:off x="1043958" y="2896180"/>
            <a:ext cx="495044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3300" b="1">
                <a:solidFill>
                  <a:srgbClr val="ED6D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(Gweler sleidiau 6 i 13)</a:t>
            </a:r>
            <a:endParaRPr lang="en-GB" sz="3300">
              <a:solidFill>
                <a:srgbClr val="ED6D0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0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98D29B4-58A1-0DA2-3508-7BC749691226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EA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1F848CE0-FFF5-A6B6-0CD2-14B08E9A3A81}"/>
              </a:ext>
            </a:extLst>
          </p:cNvPr>
          <p:cNvSpPr/>
          <p:nvPr/>
        </p:nvSpPr>
        <p:spPr>
          <a:xfrm>
            <a:off x="5337457" y="4569668"/>
            <a:ext cx="38100" cy="1145540"/>
          </a:xfrm>
          <a:custGeom>
            <a:avLst/>
            <a:gdLst/>
            <a:ahLst/>
            <a:cxnLst/>
            <a:rect l="l" t="t" r="r" b="b"/>
            <a:pathLst>
              <a:path w="38100" h="1145539">
                <a:moveTo>
                  <a:pt x="38100" y="0"/>
                </a:moveTo>
                <a:lnTo>
                  <a:pt x="0" y="0"/>
                </a:lnTo>
                <a:lnTo>
                  <a:pt x="0" y="1145331"/>
                </a:lnTo>
                <a:lnTo>
                  <a:pt x="38100" y="1145331"/>
                </a:lnTo>
                <a:lnTo>
                  <a:pt x="38100" y="0"/>
                </a:lnTo>
                <a:close/>
              </a:path>
            </a:pathLst>
          </a:custGeom>
          <a:solidFill>
            <a:srgbClr val="F9C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91B6A295-A540-2427-00E0-DD52CEB4813A}"/>
              </a:ext>
            </a:extLst>
          </p:cNvPr>
          <p:cNvSpPr/>
          <p:nvPr/>
        </p:nvSpPr>
        <p:spPr>
          <a:xfrm>
            <a:off x="3779057" y="4569668"/>
            <a:ext cx="38100" cy="1145540"/>
          </a:xfrm>
          <a:custGeom>
            <a:avLst/>
            <a:gdLst/>
            <a:ahLst/>
            <a:cxnLst/>
            <a:rect l="l" t="t" r="r" b="b"/>
            <a:pathLst>
              <a:path w="38100" h="1145539">
                <a:moveTo>
                  <a:pt x="38100" y="0"/>
                </a:moveTo>
                <a:lnTo>
                  <a:pt x="0" y="0"/>
                </a:lnTo>
                <a:lnTo>
                  <a:pt x="0" y="1145331"/>
                </a:lnTo>
                <a:lnTo>
                  <a:pt x="38100" y="1145331"/>
                </a:lnTo>
                <a:lnTo>
                  <a:pt x="38100" y="0"/>
                </a:lnTo>
                <a:close/>
              </a:path>
            </a:pathLst>
          </a:custGeom>
          <a:solidFill>
            <a:srgbClr val="F9C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836A05BC-E6F9-AE80-E0D4-9BBF69CDB526}"/>
              </a:ext>
            </a:extLst>
          </p:cNvPr>
          <p:cNvSpPr/>
          <p:nvPr/>
        </p:nvSpPr>
        <p:spPr>
          <a:xfrm>
            <a:off x="2189659" y="4569668"/>
            <a:ext cx="38100" cy="1145540"/>
          </a:xfrm>
          <a:custGeom>
            <a:avLst/>
            <a:gdLst/>
            <a:ahLst/>
            <a:cxnLst/>
            <a:rect l="l" t="t" r="r" b="b"/>
            <a:pathLst>
              <a:path w="38100" h="1145539">
                <a:moveTo>
                  <a:pt x="38100" y="0"/>
                </a:moveTo>
                <a:lnTo>
                  <a:pt x="0" y="0"/>
                </a:lnTo>
                <a:lnTo>
                  <a:pt x="0" y="1145331"/>
                </a:lnTo>
                <a:lnTo>
                  <a:pt x="38100" y="1145331"/>
                </a:lnTo>
                <a:lnTo>
                  <a:pt x="38100" y="0"/>
                </a:lnTo>
                <a:close/>
              </a:path>
            </a:pathLst>
          </a:custGeom>
          <a:solidFill>
            <a:srgbClr val="F9C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4D5194A-59AD-F528-0737-F7B6BEE0D8ED}"/>
              </a:ext>
            </a:extLst>
          </p:cNvPr>
          <p:cNvSpPr/>
          <p:nvPr/>
        </p:nvSpPr>
        <p:spPr>
          <a:xfrm>
            <a:off x="610629" y="4569668"/>
            <a:ext cx="38100" cy="1145540"/>
          </a:xfrm>
          <a:custGeom>
            <a:avLst/>
            <a:gdLst/>
            <a:ahLst/>
            <a:cxnLst/>
            <a:rect l="l" t="t" r="r" b="b"/>
            <a:pathLst>
              <a:path w="38100" h="1145539">
                <a:moveTo>
                  <a:pt x="38100" y="0"/>
                </a:moveTo>
                <a:lnTo>
                  <a:pt x="0" y="0"/>
                </a:lnTo>
                <a:lnTo>
                  <a:pt x="0" y="1145331"/>
                </a:lnTo>
                <a:lnTo>
                  <a:pt x="38100" y="1145331"/>
                </a:lnTo>
                <a:lnTo>
                  <a:pt x="38100" y="0"/>
                </a:lnTo>
                <a:close/>
              </a:path>
            </a:pathLst>
          </a:custGeom>
          <a:solidFill>
            <a:srgbClr val="F9C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0874685-4B8A-6FDE-269C-C9AB5AD0899F}"/>
              </a:ext>
            </a:extLst>
          </p:cNvPr>
          <p:cNvSpPr/>
          <p:nvPr/>
        </p:nvSpPr>
        <p:spPr>
          <a:xfrm>
            <a:off x="8457600" y="4569668"/>
            <a:ext cx="38100" cy="1145540"/>
          </a:xfrm>
          <a:custGeom>
            <a:avLst/>
            <a:gdLst/>
            <a:ahLst/>
            <a:cxnLst/>
            <a:rect l="l" t="t" r="r" b="b"/>
            <a:pathLst>
              <a:path w="38100" h="1145539">
                <a:moveTo>
                  <a:pt x="38100" y="0"/>
                </a:moveTo>
                <a:lnTo>
                  <a:pt x="0" y="0"/>
                </a:lnTo>
                <a:lnTo>
                  <a:pt x="0" y="1145331"/>
                </a:lnTo>
                <a:lnTo>
                  <a:pt x="38100" y="1145331"/>
                </a:lnTo>
                <a:lnTo>
                  <a:pt x="38100" y="0"/>
                </a:lnTo>
                <a:close/>
              </a:path>
            </a:pathLst>
          </a:custGeom>
          <a:solidFill>
            <a:srgbClr val="F9C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EDAA6019-A9B7-D80D-C366-23595037DDC1}"/>
              </a:ext>
            </a:extLst>
          </p:cNvPr>
          <p:cNvSpPr/>
          <p:nvPr/>
        </p:nvSpPr>
        <p:spPr>
          <a:xfrm>
            <a:off x="9962099" y="4569668"/>
            <a:ext cx="38100" cy="1145540"/>
          </a:xfrm>
          <a:custGeom>
            <a:avLst/>
            <a:gdLst/>
            <a:ahLst/>
            <a:cxnLst/>
            <a:rect l="l" t="t" r="r" b="b"/>
            <a:pathLst>
              <a:path w="38100" h="1145539">
                <a:moveTo>
                  <a:pt x="38100" y="0"/>
                </a:moveTo>
                <a:lnTo>
                  <a:pt x="0" y="0"/>
                </a:lnTo>
                <a:lnTo>
                  <a:pt x="0" y="1145331"/>
                </a:lnTo>
                <a:lnTo>
                  <a:pt x="38100" y="1145331"/>
                </a:lnTo>
                <a:lnTo>
                  <a:pt x="38100" y="0"/>
                </a:lnTo>
                <a:close/>
              </a:path>
            </a:pathLst>
          </a:custGeom>
          <a:solidFill>
            <a:srgbClr val="F9C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3AFF9D2F-0024-E791-6CF4-7B09C614042B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AE80BA-0A41-8D81-8E5F-06D23829503E}"/>
              </a:ext>
            </a:extLst>
          </p:cNvPr>
          <p:cNvSpPr txBox="1"/>
          <p:nvPr/>
        </p:nvSpPr>
        <p:spPr>
          <a:xfrm>
            <a:off x="5248870" y="4144729"/>
            <a:ext cx="3374445" cy="1585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9700" b="1" i="0" u="none" strike="noStrike" kern="0" cap="none" spc="0" normalizeH="0" baseline="0" noProof="0" dirty="0">
                <a:ln>
                  <a:noFill/>
                </a:ln>
                <a:solidFill>
                  <a:srgbClr val="ED6D05"/>
                </a:solidFill>
                <a:effectLst/>
                <a:uLnTx/>
                <a:uFillTx/>
                <a:latin typeface="Arial"/>
                <a:cs typeface="Arial"/>
              </a:rPr>
              <a:t>2050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D5A90E-EF0A-6979-7EF5-CF8D0FD4B1B5}"/>
              </a:ext>
            </a:extLst>
          </p:cNvPr>
          <p:cNvSpPr txBox="1"/>
          <p:nvPr/>
        </p:nvSpPr>
        <p:spPr>
          <a:xfrm>
            <a:off x="8602345" y="4824466"/>
            <a:ext cx="1380724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100" b="1" i="0" u="none" strike="noStrike" kern="0" cap="none" spc="-40" normalizeH="0" baseline="0" noProof="0" dirty="0">
                <a:ln>
                  <a:noFill/>
                </a:ln>
                <a:solidFill>
                  <a:srgbClr val="F9CFAC"/>
                </a:solidFill>
                <a:effectLst/>
                <a:uLnTx/>
                <a:uFillTx/>
                <a:latin typeface="Arial"/>
                <a:cs typeface="Arial"/>
              </a:rPr>
              <a:t>2051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81207E-1F42-B563-07E1-4B3D1B2D41DA}"/>
              </a:ext>
            </a:extLst>
          </p:cNvPr>
          <p:cNvSpPr txBox="1"/>
          <p:nvPr/>
        </p:nvSpPr>
        <p:spPr>
          <a:xfrm>
            <a:off x="3846405" y="4853387"/>
            <a:ext cx="1437729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4100" b="1" i="0" u="none" strike="noStrike" kern="0" cap="none" spc="-20" normalizeH="0" baseline="0" noProof="0" dirty="0">
                <a:ln>
                  <a:noFill/>
                </a:ln>
                <a:solidFill>
                  <a:srgbClr val="F9CFAC"/>
                </a:solidFill>
                <a:effectLst/>
                <a:uLnTx/>
                <a:uFillTx/>
                <a:latin typeface="Arial"/>
                <a:cs typeface="Arial"/>
              </a:rPr>
              <a:t>2049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D2CA75-13E7-8108-ABF7-192CBCEBD56B}"/>
              </a:ext>
            </a:extLst>
          </p:cNvPr>
          <p:cNvSpPr txBox="1"/>
          <p:nvPr/>
        </p:nvSpPr>
        <p:spPr>
          <a:xfrm>
            <a:off x="2260600" y="4853387"/>
            <a:ext cx="1489209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4100" b="1" i="0" u="none" strike="noStrike" kern="0" cap="none" spc="-20" normalizeH="0" baseline="0" noProof="0" dirty="0">
                <a:ln>
                  <a:noFill/>
                </a:ln>
                <a:solidFill>
                  <a:srgbClr val="F9CFAC"/>
                </a:solidFill>
                <a:effectLst/>
                <a:uLnTx/>
                <a:uFillTx/>
                <a:latin typeface="Arial"/>
                <a:cs typeface="Arial"/>
              </a:rPr>
              <a:t>2048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875FE6-15FF-1FF5-4336-BEA5D6E07188}"/>
              </a:ext>
            </a:extLst>
          </p:cNvPr>
          <p:cNvSpPr txBox="1"/>
          <p:nvPr/>
        </p:nvSpPr>
        <p:spPr>
          <a:xfrm>
            <a:off x="670339" y="4853387"/>
            <a:ext cx="1489209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4100" b="1" i="0" u="none" strike="noStrike" kern="0" cap="none" spc="-20" normalizeH="0" baseline="0" noProof="0" dirty="0">
                <a:ln>
                  <a:noFill/>
                </a:ln>
                <a:solidFill>
                  <a:srgbClr val="F9CFAC"/>
                </a:solidFill>
                <a:effectLst/>
                <a:uLnTx/>
                <a:uFillTx/>
                <a:latin typeface="Arial"/>
                <a:cs typeface="Arial"/>
              </a:rPr>
              <a:t>2047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7DB182-B9A7-77D7-2EDC-ACB8DE3CBBDC}"/>
              </a:ext>
            </a:extLst>
          </p:cNvPr>
          <p:cNvSpPr txBox="1"/>
          <p:nvPr/>
        </p:nvSpPr>
        <p:spPr>
          <a:xfrm>
            <a:off x="-880165" y="4853387"/>
            <a:ext cx="1489209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4100" b="1" i="0" u="none" strike="noStrike" kern="0" cap="none" spc="-20" normalizeH="0" baseline="0" noProof="0" dirty="0">
                <a:ln>
                  <a:noFill/>
                </a:ln>
                <a:solidFill>
                  <a:srgbClr val="F9CFAC"/>
                </a:solidFill>
                <a:effectLst/>
                <a:uLnTx/>
                <a:uFillTx/>
                <a:latin typeface="Arial"/>
                <a:cs typeface="Arial"/>
              </a:rPr>
              <a:t>2046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F2EF8B-01BF-0B12-D87D-F9A6D5C7D271}"/>
              </a:ext>
            </a:extLst>
          </p:cNvPr>
          <p:cNvSpPr txBox="1"/>
          <p:nvPr/>
        </p:nvSpPr>
        <p:spPr>
          <a:xfrm>
            <a:off x="794219" y="722833"/>
            <a:ext cx="7542099" cy="2883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4000" b="1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Bwriad Llywodraeth Cymru yw cyrraedd y targed o filiwn o siaradwyr Cymraeg erbyn pa flwyddyn?</a:t>
            </a:r>
            <a:endParaRPr lang="en-GB" sz="4000" b="1" kern="100">
              <a:solidFill>
                <a:srgbClr val="4D585E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5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8" presetClass="entr" presetSubtype="0" accel="5000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876A1173-5E22-8AFB-165E-139B41C63762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0F3D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B6BE14BD-9423-512E-739C-45BAFA2685CB}"/>
              </a:ext>
            </a:extLst>
          </p:cNvPr>
          <p:cNvSpPr txBox="1"/>
          <p:nvPr/>
        </p:nvSpPr>
        <p:spPr>
          <a:xfrm>
            <a:off x="673100" y="487138"/>
            <a:ext cx="5652770" cy="2058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95"/>
              </a:spcBef>
            </a:pPr>
            <a:r>
              <a:rPr sz="4150" b="1" spc="-25" dirty="0">
                <a:solidFill>
                  <a:srgbClr val="FFFFFF"/>
                </a:solidFill>
                <a:latin typeface="Arial"/>
                <a:cs typeface="Arial"/>
              </a:rPr>
              <a:t>Pwy</a:t>
            </a:r>
            <a:r>
              <a:rPr sz="41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50" b="1" dirty="0">
                <a:solidFill>
                  <a:srgbClr val="FFFFFF"/>
                </a:solidFill>
                <a:latin typeface="Arial"/>
                <a:cs typeface="Arial"/>
              </a:rPr>
              <a:t>yw</a:t>
            </a:r>
            <a:r>
              <a:rPr sz="4150" b="1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50" b="1" spc="-75" dirty="0">
                <a:solidFill>
                  <a:srgbClr val="FFFFFF"/>
                </a:solidFill>
                <a:latin typeface="Arial"/>
                <a:cs typeface="Arial"/>
              </a:rPr>
              <a:t>Comisiynydd</a:t>
            </a:r>
            <a:r>
              <a:rPr sz="4150" b="1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50" b="1" spc="-5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4150" b="1" spc="-75" dirty="0">
                <a:solidFill>
                  <a:srgbClr val="FFFFFF"/>
                </a:solidFill>
                <a:latin typeface="Arial"/>
                <a:cs typeface="Arial"/>
              </a:rPr>
              <a:t>Gymraeg,</a:t>
            </a:r>
            <a:r>
              <a:rPr sz="4150" b="1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50" b="1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z="4150" b="1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50" b="1" spc="-25" dirty="0">
                <a:solidFill>
                  <a:srgbClr val="FFFFFF"/>
                </a:solidFill>
                <a:latin typeface="Arial"/>
                <a:cs typeface="Arial"/>
              </a:rPr>
              <a:t>ers</a:t>
            </a:r>
            <a:r>
              <a:rPr sz="4150" b="1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50" b="1" spc="-20" dirty="0">
                <a:solidFill>
                  <a:srgbClr val="FFFFFF"/>
                </a:solidFill>
                <a:latin typeface="Arial"/>
                <a:cs typeface="Arial"/>
              </a:rPr>
              <a:t>pryd </a:t>
            </a:r>
            <a:r>
              <a:rPr sz="4150" b="1" spc="-25" dirty="0">
                <a:solidFill>
                  <a:srgbClr val="FFFFFF"/>
                </a:solidFill>
                <a:latin typeface="Arial"/>
                <a:cs typeface="Arial"/>
              </a:rPr>
              <a:t>mae</a:t>
            </a:r>
            <a:r>
              <a:rPr sz="4150" b="1" spc="-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50" b="1" dirty="0">
                <a:solidFill>
                  <a:srgbClr val="FFFFFF"/>
                </a:solidFill>
                <a:latin typeface="Arial"/>
                <a:cs typeface="Arial"/>
              </a:rPr>
              <a:t>hi</a:t>
            </a:r>
            <a:r>
              <a:rPr sz="4150" b="1" spc="-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50" b="1" dirty="0">
                <a:solidFill>
                  <a:srgbClr val="FFFFFF"/>
                </a:solidFill>
                <a:latin typeface="Arial"/>
                <a:cs typeface="Arial"/>
              </a:rPr>
              <a:t>yn</a:t>
            </a:r>
            <a:r>
              <a:rPr sz="4150" b="1" spc="-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5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4150" b="1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50" b="1" spc="-10" dirty="0">
                <a:solidFill>
                  <a:srgbClr val="FFFFFF"/>
                </a:solidFill>
                <a:latin typeface="Arial"/>
                <a:cs typeface="Arial"/>
              </a:rPr>
              <a:t>swydd?</a:t>
            </a:r>
            <a:endParaRPr sz="4150" dirty="0">
              <a:latin typeface="Arial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C48228A9-EF81-EDF6-09AB-5AF6AC7AE15B}"/>
              </a:ext>
            </a:extLst>
          </p:cNvPr>
          <p:cNvSpPr txBox="1"/>
          <p:nvPr/>
        </p:nvSpPr>
        <p:spPr>
          <a:xfrm>
            <a:off x="673100" y="2848673"/>
            <a:ext cx="3614420" cy="963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90"/>
              </a:spcBef>
            </a:pPr>
            <a:r>
              <a:rPr sz="2850" b="1" dirty="0">
                <a:solidFill>
                  <a:srgbClr val="77C9E2"/>
                </a:solidFill>
                <a:latin typeface="Arial"/>
                <a:cs typeface="Arial"/>
              </a:rPr>
              <a:t>Efa</a:t>
            </a:r>
            <a:r>
              <a:rPr sz="2850" b="1" spc="90" dirty="0">
                <a:solidFill>
                  <a:srgbClr val="77C9E2"/>
                </a:solidFill>
                <a:latin typeface="Arial"/>
                <a:cs typeface="Arial"/>
              </a:rPr>
              <a:t> </a:t>
            </a:r>
            <a:r>
              <a:rPr sz="2850" b="1" dirty="0">
                <a:solidFill>
                  <a:srgbClr val="77C9E2"/>
                </a:solidFill>
                <a:latin typeface="Arial"/>
                <a:cs typeface="Arial"/>
              </a:rPr>
              <a:t>Gruffudd</a:t>
            </a:r>
            <a:r>
              <a:rPr sz="2850" b="1" spc="80" dirty="0">
                <a:solidFill>
                  <a:srgbClr val="77C9E2"/>
                </a:solidFill>
                <a:latin typeface="Arial"/>
                <a:cs typeface="Arial"/>
              </a:rPr>
              <a:t> </a:t>
            </a:r>
            <a:r>
              <a:rPr sz="2850" b="1" spc="-10" dirty="0">
                <a:solidFill>
                  <a:srgbClr val="77C9E2"/>
                </a:solidFill>
                <a:latin typeface="Arial"/>
                <a:cs typeface="Arial"/>
              </a:rPr>
              <a:t>Jones, </a:t>
            </a:r>
            <a:r>
              <a:rPr sz="2850" b="1" dirty="0">
                <a:solidFill>
                  <a:srgbClr val="77C9E2"/>
                </a:solidFill>
                <a:latin typeface="Arial"/>
                <a:cs typeface="Arial"/>
              </a:rPr>
              <a:t>ers</a:t>
            </a:r>
            <a:r>
              <a:rPr sz="2850" b="1" spc="45" dirty="0">
                <a:solidFill>
                  <a:srgbClr val="77C9E2"/>
                </a:solidFill>
                <a:latin typeface="Arial"/>
                <a:cs typeface="Arial"/>
              </a:rPr>
              <a:t> </a:t>
            </a:r>
            <a:r>
              <a:rPr sz="2850" b="1" dirty="0">
                <a:solidFill>
                  <a:srgbClr val="77C9E2"/>
                </a:solidFill>
                <a:latin typeface="Arial"/>
                <a:cs typeface="Arial"/>
              </a:rPr>
              <a:t>mis</a:t>
            </a:r>
            <a:r>
              <a:rPr sz="2850" b="1" spc="60" dirty="0">
                <a:solidFill>
                  <a:srgbClr val="77C9E2"/>
                </a:solidFill>
                <a:latin typeface="Arial"/>
                <a:cs typeface="Arial"/>
              </a:rPr>
              <a:t> </a:t>
            </a:r>
            <a:r>
              <a:rPr sz="2850" b="1" dirty="0">
                <a:solidFill>
                  <a:srgbClr val="77C9E2"/>
                </a:solidFill>
                <a:latin typeface="Arial"/>
                <a:cs typeface="Arial"/>
              </a:rPr>
              <a:t>Ionawr</a:t>
            </a:r>
            <a:r>
              <a:rPr sz="2850" b="1" spc="55" dirty="0">
                <a:solidFill>
                  <a:srgbClr val="77C9E2"/>
                </a:solidFill>
                <a:latin typeface="Arial"/>
                <a:cs typeface="Arial"/>
              </a:rPr>
              <a:t> </a:t>
            </a:r>
            <a:r>
              <a:rPr sz="2850" b="1" spc="-10" dirty="0">
                <a:solidFill>
                  <a:srgbClr val="77C9E2"/>
                </a:solidFill>
                <a:latin typeface="Arial"/>
                <a:cs typeface="Arial"/>
              </a:rPr>
              <a:t>2023.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7A5BDE28-7784-B35D-9D23-E500F6D63964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A person standing in front of a glass door&#10;&#10;Description automatically generated">
            <a:extLst>
              <a:ext uri="{FF2B5EF4-FFF2-40B4-BE49-F238E27FC236}">
                <a16:creationId xmlns:a16="http://schemas.microsoft.com/office/drawing/2014/main" id="{1A0E1CD5-7611-5F67-6F8F-167A41156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1407151"/>
            <a:ext cx="48895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0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8E647A-12D3-20A7-3783-AC3143C3960F}"/>
              </a:ext>
            </a:extLst>
          </p:cNvPr>
          <p:cNvSpPr txBox="1"/>
          <p:nvPr/>
        </p:nvSpPr>
        <p:spPr>
          <a:xfrm>
            <a:off x="660400" y="876300"/>
            <a:ext cx="6934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800"/>
              </a:spcAft>
              <a:buNone/>
            </a:pPr>
            <a:r>
              <a:rPr lang="cy-GB" sz="4000" b="1" kern="100">
                <a:solidFill>
                  <a:srgbClr val="7A2C2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Beth mae Comisiynydd y Gymraeg yn dymuno gweld?</a:t>
            </a:r>
            <a:endParaRPr lang="en-GB" sz="4000" b="1" kern="100">
              <a:solidFill>
                <a:srgbClr val="7A2C2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377D15-7BF9-9069-926A-A06A6D7CF220}"/>
              </a:ext>
            </a:extLst>
          </p:cNvPr>
          <p:cNvSpPr txBox="1"/>
          <p:nvPr/>
        </p:nvSpPr>
        <p:spPr>
          <a:xfrm>
            <a:off x="660400" y="2400300"/>
            <a:ext cx="64259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3200" b="1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Cymru lle gall pobl ddefnyddio’r Gymraeg yn eu bywydau bob dydd a byw eu bywyd yn Gymraeg.</a:t>
            </a:r>
            <a:endParaRPr kumimoji="0" lang="en-GB" sz="3200" b="1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cartoon of a person holding a piece of paper&#10;&#10;AI-generated content may be incorrect.">
            <a:extLst>
              <a:ext uri="{FF2B5EF4-FFF2-40B4-BE49-F238E27FC236}">
                <a16:creationId xmlns:a16="http://schemas.microsoft.com/office/drawing/2014/main" id="{492011FD-32D7-8947-65BF-C9C80C0CF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0" y="190500"/>
            <a:ext cx="341757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23AB7FBA-7964-F093-F325-E88E7E7B3429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EF66F10A-33F7-0786-2317-1DBAD69B252D}"/>
              </a:ext>
            </a:extLst>
          </p:cNvPr>
          <p:cNvSpPr/>
          <p:nvPr/>
        </p:nvSpPr>
        <p:spPr>
          <a:xfrm>
            <a:off x="4584700" y="2324100"/>
            <a:ext cx="990600" cy="1159110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76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1160" y="601840"/>
            <a:ext cx="7714503" cy="511315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016000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85F4BC-BAD0-A10C-D21E-A65C02B7F3A1}"/>
              </a:ext>
            </a:extLst>
          </p:cNvPr>
          <p:cNvSpPr txBox="1"/>
          <p:nvPr/>
        </p:nvSpPr>
        <p:spPr>
          <a:xfrm>
            <a:off x="1498600" y="1018811"/>
            <a:ext cx="6553200" cy="3140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cy-GB" sz="4400" b="1" kern="100">
                <a:solidFill>
                  <a:srgbClr val="ED6D05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Mae pobl ddwyieithog yn aml yn well am ddysgu ieithoedd newydd.</a:t>
            </a:r>
            <a:endParaRPr lang="en-GB" sz="4400" kern="100">
              <a:solidFill>
                <a:srgbClr val="ED6D05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2">
            <a:extLst>
              <a:ext uri="{FF2B5EF4-FFF2-40B4-BE49-F238E27FC236}">
                <a16:creationId xmlns:a16="http://schemas.microsoft.com/office/drawing/2014/main" id="{E3DDC383-4480-06E2-FB41-4834461C9CF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5837" y="601840"/>
            <a:ext cx="7714500" cy="5113159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016000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1D0917-DA5A-10D4-84CB-88E824FA9427}"/>
              </a:ext>
            </a:extLst>
          </p:cNvPr>
          <p:cNvSpPr txBox="1"/>
          <p:nvPr/>
        </p:nvSpPr>
        <p:spPr>
          <a:xfrm>
            <a:off x="1803400" y="1018811"/>
            <a:ext cx="6553200" cy="3140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cy-GB" sz="4400" b="1" kern="100">
                <a:solidFill>
                  <a:srgbClr val="F49E0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Mae siarad dwy iaith yn ein dysgu ni am fwy nag un diwylliant a hanes.</a:t>
            </a:r>
            <a:endParaRPr lang="en-GB" sz="4400" kern="100">
              <a:solidFill>
                <a:srgbClr val="F49E0E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25C4DD3E-911D-FE45-0BB0-3DC297BAEC3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1160" y="601840"/>
            <a:ext cx="7714503" cy="511315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16000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C82159-700C-ABD0-249A-EF1EBFAF147E}"/>
              </a:ext>
            </a:extLst>
          </p:cNvPr>
          <p:cNvSpPr txBox="1"/>
          <p:nvPr/>
        </p:nvSpPr>
        <p:spPr>
          <a:xfrm>
            <a:off x="1690880" y="1018811"/>
            <a:ext cx="6019800" cy="3140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y-GB" sz="4400" b="1" kern="100">
                <a:solidFill>
                  <a:srgbClr val="ED6D05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Mae siarad dwy iaith yn rhoi mwy o gyfleoedd i ni wneud ffrindiau.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2">
            <a:extLst>
              <a:ext uri="{FF2B5EF4-FFF2-40B4-BE49-F238E27FC236}">
                <a16:creationId xmlns:a16="http://schemas.microsoft.com/office/drawing/2014/main" id="{2506F0FF-5990-5561-D837-D8E09420AA3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5837" y="601840"/>
            <a:ext cx="7714500" cy="5113159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390C70-2744-30D2-8E48-B946BDA32CA4}"/>
              </a:ext>
            </a:extLst>
          </p:cNvPr>
          <p:cNvSpPr txBox="1"/>
          <p:nvPr/>
        </p:nvSpPr>
        <p:spPr>
          <a:xfrm>
            <a:off x="2108200" y="1333500"/>
            <a:ext cx="5943600" cy="236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y-GB" sz="4400" b="1" kern="100">
                <a:solidFill>
                  <a:srgbClr val="F49E0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Mae siarad dwy iaith yn gwella ein canolbwyntio a’n cof.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53a993-0a41-4005-9d4c-08caec1bfab2">
      <Terms xmlns="http://schemas.microsoft.com/office/infopath/2007/PartnerControls"/>
    </lcf76f155ced4ddcb4097134ff3c332f>
    <TaxCatchAll xmlns="97f2a5c4-e502-4614-ab00-4120e7ded15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gfen" ma:contentTypeID="0x010100B75FCF4DC74BF44D8D5391262BC382A8" ma:contentTypeVersion="19" ma:contentTypeDescription="Creu dogfen newydd." ma:contentTypeScope="" ma:versionID="3535105e82ac2fc3c7586a309569bd19">
  <xsd:schema xmlns:xsd="http://www.w3.org/2001/XMLSchema" xmlns:xs="http://www.w3.org/2001/XMLSchema" xmlns:p="http://schemas.microsoft.com/office/2006/metadata/properties" xmlns:ns2="8953a993-0a41-4005-9d4c-08caec1bfab2" xmlns:ns3="97f2a5c4-e502-4614-ab00-4120e7ded151" targetNamespace="http://schemas.microsoft.com/office/2006/metadata/properties" ma:root="true" ma:fieldsID="bc79e58c86df0cd01df77c2c7cf2fd7e" ns2:_="" ns3:_="">
    <xsd:import namespace="8953a993-0a41-4005-9d4c-08caec1bfab2"/>
    <xsd:import namespace="97f2a5c4-e502-4614-ab00-4120e7ded1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53a993-0a41-4005-9d4c-08caec1bf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Tagiau Delwedd" ma:readOnly="false" ma:fieldId="{5cf76f15-5ced-4ddc-b409-7134ff3c332f}" ma:taxonomyMulti="true" ma:sspId="583e9596-c6b3-43fa-aa99-72263262d6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f2a5c4-e502-4614-ab00-4120e7ded15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Rhannwyd â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Wedi Rhannu Gyda Manyl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d9b5c4d-05b6-4de2-b137-99c8cac9f924}" ma:internalName="TaxCatchAll" ma:showField="CatchAllData" ma:web="97f2a5c4-e502-4614-ab00-4120e7ded1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Math o Gynnwys"/>
        <xsd:element ref="dc:title" minOccurs="0" maxOccurs="1" ma:index="4" ma:displayName="Teit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D555B2-B1E9-48D6-9FD5-7E40ADD7A206}">
  <ds:schemaRefs>
    <ds:schemaRef ds:uri="http://schemas.microsoft.com/office/2006/metadata/properties"/>
    <ds:schemaRef ds:uri="http://schemas.microsoft.com/office/infopath/2007/PartnerControls"/>
    <ds:schemaRef ds:uri="8953a993-0a41-4005-9d4c-08caec1bfab2"/>
    <ds:schemaRef ds:uri="97f2a5c4-e502-4614-ab00-4120e7ded151"/>
  </ds:schemaRefs>
</ds:datastoreItem>
</file>

<file path=customXml/itemProps2.xml><?xml version="1.0" encoding="utf-8"?>
<ds:datastoreItem xmlns:ds="http://schemas.openxmlformats.org/officeDocument/2006/customXml" ds:itemID="{DE716749-66B3-4722-AE0A-4507627CEA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352D87-946B-4386-916C-635F1D2B614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1038</TotalTime>
  <Words>1283</Words>
  <Application>Microsoft Office PowerPoint</Application>
  <PresentationFormat>Custom</PresentationFormat>
  <Paragraphs>137</Paragraphs>
  <Slides>55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Arial</vt:lpstr>
      <vt:lpstr>Aptos</vt:lpstr>
      <vt:lpstr>Office Theme</vt:lpstr>
      <vt:lpstr>PowerPoint Presentation</vt:lpstr>
      <vt:lpstr>PowerPoint Presentation</vt:lpstr>
      <vt:lpstr>Mae tua 43% o boblogaeth y byd yn ddwyieithog (yn siarad dwy iaith).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Mae’r Gymraeg yn un o drysorau Cymru. Mae’n</vt:lpstr>
      <vt:lpstr>PowerPoint Presentation</vt:lpstr>
      <vt:lpstr>PowerPoint Presentation</vt:lpstr>
      <vt:lpstr>PowerPoint Presentation</vt:lpstr>
      <vt:lpstr>Pwy yw Comisiynydd y Gymraeg?</vt:lpstr>
      <vt:lpstr>PowerPoint Presentation</vt:lpstr>
      <vt:lpstr>PowerPoint Presentation</vt:lpstr>
      <vt:lpstr>Gwaith trafod</vt:lpstr>
      <vt:lpstr>Pwy sydd angen cadw at Safonau’r Gymraeg?</vt:lpstr>
      <vt:lpstr>Gwaith trafod</vt:lpstr>
      <vt:lpstr>PowerPoint Presentation</vt:lpstr>
      <vt:lpstr>Cynllun Iaith Gwaith</vt:lpstr>
      <vt:lpstr>PowerPoint Presentation</vt:lpstr>
      <vt:lpstr>Gwaith trafod</vt:lpstr>
      <vt:lpstr>PowerPoint Presentation</vt:lpstr>
      <vt:lpstr>Enghreifftiau o fusnesau preifat sy'n defnyddio tipyn o Gymraeg yn eu gwaith yw:</vt:lpstr>
      <vt:lpstr>PowerPoint Presentation</vt:lpstr>
      <vt:lpstr>Gwaith trafod</vt:lpstr>
      <vt:lpstr>PowerPoint Presentation</vt:lpstr>
      <vt:lpstr>Gwaith trafod</vt:lpstr>
      <vt:lpstr>PowerPoint Presentation</vt:lpstr>
      <vt:lpstr>Oeddet ti’n gwybod?                                     </vt:lpstr>
      <vt:lpstr>Gwaith trafod</vt:lpstr>
      <vt:lpstr>Fideo’r Scarlets</vt:lpstr>
      <vt:lpstr>PowerPoint Presentation</vt:lpstr>
      <vt:lpstr>Erbyn heddiw, mae bron i 75%</vt:lpstr>
      <vt:lpstr>Gwaith trafod</vt:lpstr>
      <vt:lpstr>PowerPoint Presentation</vt:lpstr>
      <vt:lpstr>PowerPoint Presentation</vt:lpstr>
      <vt:lpstr>PowerPoint Presentation</vt:lpstr>
      <vt:lpstr>PowerPoint Presentation</vt:lpstr>
      <vt:lpstr>Neges i gloi gan Efa Gruffudd Jones, Comisiynydd y Gymraeg:</vt:lpstr>
      <vt:lpstr>Cwis</vt:lpstr>
      <vt:lpstr>PowerPoint Presentation</vt:lpstr>
      <vt:lpstr>PowerPoint Presentation</vt:lpstr>
      <vt:lpstr>Fedri di feddwl am dri pheth da am fod yn ddwyieithog?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Mared Llwyd</cp:lastModifiedBy>
  <cp:revision>140</cp:revision>
  <dcterms:created xsi:type="dcterms:W3CDTF">2024-03-08T11:31:52Z</dcterms:created>
  <dcterms:modified xsi:type="dcterms:W3CDTF">2026-04-01T06:51:45Z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2024-03-08T00:00:00Z</vt:filetime>
  </property>
  <property fmtid="{D5CDD505-2E9C-101B-9397-08002B2CF9AE}" pid="3" name="Creator">
    <vt:lpwstr>Adobe InDesign 19.2 (Macintosh)</vt:lpwstr>
  </property>
  <property fmtid="{D5CDD505-2E9C-101B-9397-08002B2CF9AE}" pid="4" name="LastSaved">
    <vt:filetime>2024-03-08T00:00:00Z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0x010100B75FCF4DC74BF44D8D5391262BC382A8</vt:lpwstr>
  </property>
  <property fmtid="{D5CDD505-2E9C-101B-9397-08002B2CF9AE}" pid="7" name="MediaServiceImageTags">
    <vt:lpwstr/>
  </property>
</Properties>
</file>